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97" r:id="rId11"/>
    <p:sldId id="266" r:id="rId12"/>
    <p:sldId id="267" r:id="rId13"/>
    <p:sldId id="268" r:id="rId14"/>
    <p:sldId id="271" r:id="rId15"/>
    <p:sldId id="269" r:id="rId16"/>
    <p:sldId id="272" r:id="rId17"/>
    <p:sldId id="273" r:id="rId18"/>
    <p:sldId id="298" r:id="rId19"/>
    <p:sldId id="270" r:id="rId20"/>
    <p:sldId id="274" r:id="rId21"/>
    <p:sldId id="276" r:id="rId22"/>
    <p:sldId id="275" r:id="rId23"/>
    <p:sldId id="277" r:id="rId24"/>
    <p:sldId id="278" r:id="rId25"/>
    <p:sldId id="300" r:id="rId26"/>
    <p:sldId id="299" r:id="rId27"/>
    <p:sldId id="279" r:id="rId28"/>
    <p:sldId id="280" r:id="rId29"/>
    <p:sldId id="281" r:id="rId30"/>
    <p:sldId id="282" r:id="rId31"/>
    <p:sldId id="283" r:id="rId32"/>
    <p:sldId id="301" r:id="rId33"/>
    <p:sldId id="302" r:id="rId34"/>
    <p:sldId id="303" r:id="rId35"/>
    <p:sldId id="284" r:id="rId36"/>
    <p:sldId id="286" r:id="rId37"/>
    <p:sldId id="288" r:id="rId38"/>
    <p:sldId id="289" r:id="rId39"/>
    <p:sldId id="290" r:id="rId40"/>
    <p:sldId id="291" r:id="rId41"/>
    <p:sldId id="292" r:id="rId42"/>
    <p:sldId id="293" r:id="rId43"/>
    <p:sldId id="294" r:id="rId44"/>
    <p:sldId id="296"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1523"/>
    <a:srgbClr val="261D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38"/>
    <p:restoredTop sz="94674"/>
  </p:normalViewPr>
  <p:slideViewPr>
    <p:cSldViewPr snapToGrid="0" snapToObjects="1">
      <p:cViewPr varScale="1">
        <p:scale>
          <a:sx n="124" d="100"/>
          <a:sy n="124" d="100"/>
        </p:scale>
        <p:origin x="86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80CAA-37A8-1B4F-B0A5-1581214908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027846-E2BB-274E-8E17-9BFAE6B681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5C8986-CE23-5246-AA42-760756719EB4}"/>
              </a:ext>
            </a:extLst>
          </p:cNvPr>
          <p:cNvSpPr>
            <a:spLocks noGrp="1"/>
          </p:cNvSpPr>
          <p:nvPr>
            <p:ph type="dt" sz="half" idx="10"/>
          </p:nvPr>
        </p:nvSpPr>
        <p:spPr/>
        <p:txBody>
          <a:bodyPr/>
          <a:lstStyle/>
          <a:p>
            <a:fld id="{D0FC3B23-114A-3C49-85F6-4557F6A59871}" type="datetimeFigureOut">
              <a:rPr lang="en-US" smtClean="0"/>
              <a:t>9/13/22</a:t>
            </a:fld>
            <a:endParaRPr lang="en-US"/>
          </a:p>
        </p:txBody>
      </p:sp>
      <p:sp>
        <p:nvSpPr>
          <p:cNvPr id="5" name="Footer Placeholder 4">
            <a:extLst>
              <a:ext uri="{FF2B5EF4-FFF2-40B4-BE49-F238E27FC236}">
                <a16:creationId xmlns:a16="http://schemas.microsoft.com/office/drawing/2014/main" id="{728CBE08-F493-5F44-963B-8A82699446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E0F41B-B0CC-5B4B-8B60-825E10F1D3E8}"/>
              </a:ext>
            </a:extLst>
          </p:cNvPr>
          <p:cNvSpPr>
            <a:spLocks noGrp="1"/>
          </p:cNvSpPr>
          <p:nvPr>
            <p:ph type="sldNum" sz="quarter" idx="12"/>
          </p:nvPr>
        </p:nvSpPr>
        <p:spPr/>
        <p:txBody>
          <a:bodyPr/>
          <a:lstStyle/>
          <a:p>
            <a:fld id="{13214383-D6E7-E348-9246-64E3C945E88D}" type="slidenum">
              <a:rPr lang="en-US" smtClean="0"/>
              <a:t>‹#›</a:t>
            </a:fld>
            <a:endParaRPr lang="en-US"/>
          </a:p>
        </p:txBody>
      </p:sp>
    </p:spTree>
    <p:extLst>
      <p:ext uri="{BB962C8B-B14F-4D97-AF65-F5344CB8AC3E}">
        <p14:creationId xmlns:p14="http://schemas.microsoft.com/office/powerpoint/2010/main" val="362026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D2BC2-2EDF-0544-8E2C-618D490A28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6FB27F-A13D-CC46-9FFE-94E8648D872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191C36-8F25-ED4A-A068-410AE996331B}"/>
              </a:ext>
            </a:extLst>
          </p:cNvPr>
          <p:cNvSpPr>
            <a:spLocks noGrp="1"/>
          </p:cNvSpPr>
          <p:nvPr>
            <p:ph type="dt" sz="half" idx="10"/>
          </p:nvPr>
        </p:nvSpPr>
        <p:spPr/>
        <p:txBody>
          <a:bodyPr/>
          <a:lstStyle/>
          <a:p>
            <a:fld id="{D0FC3B23-114A-3C49-85F6-4557F6A59871}" type="datetimeFigureOut">
              <a:rPr lang="en-US" smtClean="0"/>
              <a:t>9/13/22</a:t>
            </a:fld>
            <a:endParaRPr lang="en-US"/>
          </a:p>
        </p:txBody>
      </p:sp>
      <p:sp>
        <p:nvSpPr>
          <p:cNvPr id="5" name="Footer Placeholder 4">
            <a:extLst>
              <a:ext uri="{FF2B5EF4-FFF2-40B4-BE49-F238E27FC236}">
                <a16:creationId xmlns:a16="http://schemas.microsoft.com/office/drawing/2014/main" id="{8257B865-14D4-904F-8188-74CF67E3E3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9312EB-3742-704E-9A91-A965BA8336D7}"/>
              </a:ext>
            </a:extLst>
          </p:cNvPr>
          <p:cNvSpPr>
            <a:spLocks noGrp="1"/>
          </p:cNvSpPr>
          <p:nvPr>
            <p:ph type="sldNum" sz="quarter" idx="12"/>
          </p:nvPr>
        </p:nvSpPr>
        <p:spPr/>
        <p:txBody>
          <a:bodyPr/>
          <a:lstStyle/>
          <a:p>
            <a:fld id="{13214383-D6E7-E348-9246-64E3C945E88D}" type="slidenum">
              <a:rPr lang="en-US" smtClean="0"/>
              <a:t>‹#›</a:t>
            </a:fld>
            <a:endParaRPr lang="en-US"/>
          </a:p>
        </p:txBody>
      </p:sp>
    </p:spTree>
    <p:extLst>
      <p:ext uri="{BB962C8B-B14F-4D97-AF65-F5344CB8AC3E}">
        <p14:creationId xmlns:p14="http://schemas.microsoft.com/office/powerpoint/2010/main" val="287182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248D0E-CAD7-BF42-B210-F393079B9D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14125E-D063-6C41-9C3B-2C2C5F9C780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1B5E7C-5B24-9546-B219-DBB052AD7562}"/>
              </a:ext>
            </a:extLst>
          </p:cNvPr>
          <p:cNvSpPr>
            <a:spLocks noGrp="1"/>
          </p:cNvSpPr>
          <p:nvPr>
            <p:ph type="dt" sz="half" idx="10"/>
          </p:nvPr>
        </p:nvSpPr>
        <p:spPr/>
        <p:txBody>
          <a:bodyPr/>
          <a:lstStyle/>
          <a:p>
            <a:fld id="{D0FC3B23-114A-3C49-85F6-4557F6A59871}" type="datetimeFigureOut">
              <a:rPr lang="en-US" smtClean="0"/>
              <a:t>9/13/22</a:t>
            </a:fld>
            <a:endParaRPr lang="en-US"/>
          </a:p>
        </p:txBody>
      </p:sp>
      <p:sp>
        <p:nvSpPr>
          <p:cNvPr id="5" name="Footer Placeholder 4">
            <a:extLst>
              <a:ext uri="{FF2B5EF4-FFF2-40B4-BE49-F238E27FC236}">
                <a16:creationId xmlns:a16="http://schemas.microsoft.com/office/drawing/2014/main" id="{CF6F8E94-DA0A-B841-8CA0-60DCC0D557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638AD1-8526-1540-9EB9-5CA54DED4579}"/>
              </a:ext>
            </a:extLst>
          </p:cNvPr>
          <p:cNvSpPr>
            <a:spLocks noGrp="1"/>
          </p:cNvSpPr>
          <p:nvPr>
            <p:ph type="sldNum" sz="quarter" idx="12"/>
          </p:nvPr>
        </p:nvSpPr>
        <p:spPr/>
        <p:txBody>
          <a:bodyPr/>
          <a:lstStyle/>
          <a:p>
            <a:fld id="{13214383-D6E7-E348-9246-64E3C945E88D}" type="slidenum">
              <a:rPr lang="en-US" smtClean="0"/>
              <a:t>‹#›</a:t>
            </a:fld>
            <a:endParaRPr lang="en-US"/>
          </a:p>
        </p:txBody>
      </p:sp>
    </p:spTree>
    <p:extLst>
      <p:ext uri="{BB962C8B-B14F-4D97-AF65-F5344CB8AC3E}">
        <p14:creationId xmlns:p14="http://schemas.microsoft.com/office/powerpoint/2010/main" val="723059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36818-7A17-334F-A370-098844EE15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153FF4-5DF2-2642-8CFD-22CE842E846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6F0AFA-D90E-F14A-824F-01CE40ED4A4E}"/>
              </a:ext>
            </a:extLst>
          </p:cNvPr>
          <p:cNvSpPr>
            <a:spLocks noGrp="1"/>
          </p:cNvSpPr>
          <p:nvPr>
            <p:ph type="dt" sz="half" idx="10"/>
          </p:nvPr>
        </p:nvSpPr>
        <p:spPr/>
        <p:txBody>
          <a:bodyPr/>
          <a:lstStyle/>
          <a:p>
            <a:fld id="{D0FC3B23-114A-3C49-85F6-4557F6A59871}" type="datetimeFigureOut">
              <a:rPr lang="en-US" smtClean="0"/>
              <a:t>9/13/22</a:t>
            </a:fld>
            <a:endParaRPr lang="en-US"/>
          </a:p>
        </p:txBody>
      </p:sp>
      <p:sp>
        <p:nvSpPr>
          <p:cNvPr id="5" name="Footer Placeholder 4">
            <a:extLst>
              <a:ext uri="{FF2B5EF4-FFF2-40B4-BE49-F238E27FC236}">
                <a16:creationId xmlns:a16="http://schemas.microsoft.com/office/drawing/2014/main" id="{7942F922-D2D7-4A47-9A50-BDAB2D180A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8379B3-1AAE-D14D-8274-70374EA62CE4}"/>
              </a:ext>
            </a:extLst>
          </p:cNvPr>
          <p:cNvSpPr>
            <a:spLocks noGrp="1"/>
          </p:cNvSpPr>
          <p:nvPr>
            <p:ph type="sldNum" sz="quarter" idx="12"/>
          </p:nvPr>
        </p:nvSpPr>
        <p:spPr/>
        <p:txBody>
          <a:bodyPr/>
          <a:lstStyle/>
          <a:p>
            <a:fld id="{13214383-D6E7-E348-9246-64E3C945E88D}" type="slidenum">
              <a:rPr lang="en-US" smtClean="0"/>
              <a:t>‹#›</a:t>
            </a:fld>
            <a:endParaRPr lang="en-US"/>
          </a:p>
        </p:txBody>
      </p:sp>
    </p:spTree>
    <p:extLst>
      <p:ext uri="{BB962C8B-B14F-4D97-AF65-F5344CB8AC3E}">
        <p14:creationId xmlns:p14="http://schemas.microsoft.com/office/powerpoint/2010/main" val="981849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F272C-F773-8542-AC63-A6BCA29B3F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A29FB0-0514-1946-9C6E-A11206859F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5C3ABD2-C7D7-EC45-9BA4-39F228482FB6}"/>
              </a:ext>
            </a:extLst>
          </p:cNvPr>
          <p:cNvSpPr>
            <a:spLocks noGrp="1"/>
          </p:cNvSpPr>
          <p:nvPr>
            <p:ph type="dt" sz="half" idx="10"/>
          </p:nvPr>
        </p:nvSpPr>
        <p:spPr/>
        <p:txBody>
          <a:bodyPr/>
          <a:lstStyle/>
          <a:p>
            <a:fld id="{D0FC3B23-114A-3C49-85F6-4557F6A59871}" type="datetimeFigureOut">
              <a:rPr lang="en-US" smtClean="0"/>
              <a:t>9/13/22</a:t>
            </a:fld>
            <a:endParaRPr lang="en-US"/>
          </a:p>
        </p:txBody>
      </p:sp>
      <p:sp>
        <p:nvSpPr>
          <p:cNvPr id="5" name="Footer Placeholder 4">
            <a:extLst>
              <a:ext uri="{FF2B5EF4-FFF2-40B4-BE49-F238E27FC236}">
                <a16:creationId xmlns:a16="http://schemas.microsoft.com/office/drawing/2014/main" id="{9DE481CA-CEAD-9A4B-804C-F68AED3F00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9947C0-00D9-2F48-852A-2E854F8BA1E4}"/>
              </a:ext>
            </a:extLst>
          </p:cNvPr>
          <p:cNvSpPr>
            <a:spLocks noGrp="1"/>
          </p:cNvSpPr>
          <p:nvPr>
            <p:ph type="sldNum" sz="quarter" idx="12"/>
          </p:nvPr>
        </p:nvSpPr>
        <p:spPr/>
        <p:txBody>
          <a:bodyPr/>
          <a:lstStyle/>
          <a:p>
            <a:fld id="{13214383-D6E7-E348-9246-64E3C945E88D}" type="slidenum">
              <a:rPr lang="en-US" smtClean="0"/>
              <a:t>‹#›</a:t>
            </a:fld>
            <a:endParaRPr lang="en-US"/>
          </a:p>
        </p:txBody>
      </p:sp>
    </p:spTree>
    <p:extLst>
      <p:ext uri="{BB962C8B-B14F-4D97-AF65-F5344CB8AC3E}">
        <p14:creationId xmlns:p14="http://schemas.microsoft.com/office/powerpoint/2010/main" val="3303533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EDB88-C330-2D4D-8422-4A8443EE02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969F28-2B04-A944-BE5E-1829E736413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204BCF-F7CC-0D45-A3FD-90F952DD965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AD4141-A7A2-434A-AA88-CCB1D389E007}"/>
              </a:ext>
            </a:extLst>
          </p:cNvPr>
          <p:cNvSpPr>
            <a:spLocks noGrp="1"/>
          </p:cNvSpPr>
          <p:nvPr>
            <p:ph type="dt" sz="half" idx="10"/>
          </p:nvPr>
        </p:nvSpPr>
        <p:spPr/>
        <p:txBody>
          <a:bodyPr/>
          <a:lstStyle/>
          <a:p>
            <a:fld id="{D0FC3B23-114A-3C49-85F6-4557F6A59871}" type="datetimeFigureOut">
              <a:rPr lang="en-US" smtClean="0"/>
              <a:t>9/13/22</a:t>
            </a:fld>
            <a:endParaRPr lang="en-US"/>
          </a:p>
        </p:txBody>
      </p:sp>
      <p:sp>
        <p:nvSpPr>
          <p:cNvPr id="6" name="Footer Placeholder 5">
            <a:extLst>
              <a:ext uri="{FF2B5EF4-FFF2-40B4-BE49-F238E27FC236}">
                <a16:creationId xmlns:a16="http://schemas.microsoft.com/office/drawing/2014/main" id="{E650BB5E-79C4-4F4D-BC56-239ACFBDB9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30E3E3-D0A1-1644-9907-5CDDC4ADFDB8}"/>
              </a:ext>
            </a:extLst>
          </p:cNvPr>
          <p:cNvSpPr>
            <a:spLocks noGrp="1"/>
          </p:cNvSpPr>
          <p:nvPr>
            <p:ph type="sldNum" sz="quarter" idx="12"/>
          </p:nvPr>
        </p:nvSpPr>
        <p:spPr/>
        <p:txBody>
          <a:bodyPr/>
          <a:lstStyle/>
          <a:p>
            <a:fld id="{13214383-D6E7-E348-9246-64E3C945E88D}" type="slidenum">
              <a:rPr lang="en-US" smtClean="0"/>
              <a:t>‹#›</a:t>
            </a:fld>
            <a:endParaRPr lang="en-US"/>
          </a:p>
        </p:txBody>
      </p:sp>
    </p:spTree>
    <p:extLst>
      <p:ext uri="{BB962C8B-B14F-4D97-AF65-F5344CB8AC3E}">
        <p14:creationId xmlns:p14="http://schemas.microsoft.com/office/powerpoint/2010/main" val="2103338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93378-2B82-1A4D-90BE-E48A545166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95E4AF-7335-9646-9B48-BF80761322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EBCAFA4-E8B9-934C-A850-248E338B9EF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483F39-8D25-E846-8227-88F83424A6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AA5AAB1-C51E-F548-A902-D7F0BE7AAEE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E490D1-CE28-A242-ABB8-0AEA5A8E569D}"/>
              </a:ext>
            </a:extLst>
          </p:cNvPr>
          <p:cNvSpPr>
            <a:spLocks noGrp="1"/>
          </p:cNvSpPr>
          <p:nvPr>
            <p:ph type="dt" sz="half" idx="10"/>
          </p:nvPr>
        </p:nvSpPr>
        <p:spPr/>
        <p:txBody>
          <a:bodyPr/>
          <a:lstStyle/>
          <a:p>
            <a:fld id="{D0FC3B23-114A-3C49-85F6-4557F6A59871}" type="datetimeFigureOut">
              <a:rPr lang="en-US" smtClean="0"/>
              <a:t>9/13/22</a:t>
            </a:fld>
            <a:endParaRPr lang="en-US"/>
          </a:p>
        </p:txBody>
      </p:sp>
      <p:sp>
        <p:nvSpPr>
          <p:cNvPr id="8" name="Footer Placeholder 7">
            <a:extLst>
              <a:ext uri="{FF2B5EF4-FFF2-40B4-BE49-F238E27FC236}">
                <a16:creationId xmlns:a16="http://schemas.microsoft.com/office/drawing/2014/main" id="{6D8A2368-B4F8-884C-80F1-BAE693A906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D92BF5-11DD-7F4E-8D1B-E2AA4F77A37C}"/>
              </a:ext>
            </a:extLst>
          </p:cNvPr>
          <p:cNvSpPr>
            <a:spLocks noGrp="1"/>
          </p:cNvSpPr>
          <p:nvPr>
            <p:ph type="sldNum" sz="quarter" idx="12"/>
          </p:nvPr>
        </p:nvSpPr>
        <p:spPr/>
        <p:txBody>
          <a:bodyPr/>
          <a:lstStyle/>
          <a:p>
            <a:fld id="{13214383-D6E7-E348-9246-64E3C945E88D}" type="slidenum">
              <a:rPr lang="en-US" smtClean="0"/>
              <a:t>‹#›</a:t>
            </a:fld>
            <a:endParaRPr lang="en-US"/>
          </a:p>
        </p:txBody>
      </p:sp>
    </p:spTree>
    <p:extLst>
      <p:ext uri="{BB962C8B-B14F-4D97-AF65-F5344CB8AC3E}">
        <p14:creationId xmlns:p14="http://schemas.microsoft.com/office/powerpoint/2010/main" val="978435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AE9F9-819C-8E4F-AB8D-B2D1C6D0D7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E207D8-29EC-9E4B-88ED-9C63A7272132}"/>
              </a:ext>
            </a:extLst>
          </p:cNvPr>
          <p:cNvSpPr>
            <a:spLocks noGrp="1"/>
          </p:cNvSpPr>
          <p:nvPr>
            <p:ph type="dt" sz="half" idx="10"/>
          </p:nvPr>
        </p:nvSpPr>
        <p:spPr/>
        <p:txBody>
          <a:bodyPr/>
          <a:lstStyle/>
          <a:p>
            <a:fld id="{D0FC3B23-114A-3C49-85F6-4557F6A59871}" type="datetimeFigureOut">
              <a:rPr lang="en-US" smtClean="0"/>
              <a:t>9/13/22</a:t>
            </a:fld>
            <a:endParaRPr lang="en-US"/>
          </a:p>
        </p:txBody>
      </p:sp>
      <p:sp>
        <p:nvSpPr>
          <p:cNvPr id="4" name="Footer Placeholder 3">
            <a:extLst>
              <a:ext uri="{FF2B5EF4-FFF2-40B4-BE49-F238E27FC236}">
                <a16:creationId xmlns:a16="http://schemas.microsoft.com/office/drawing/2014/main" id="{F756E78D-18E4-D84B-8F07-57A22F8223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7572FB-FDBB-DA49-BA5F-94BCA0511A27}"/>
              </a:ext>
            </a:extLst>
          </p:cNvPr>
          <p:cNvSpPr>
            <a:spLocks noGrp="1"/>
          </p:cNvSpPr>
          <p:nvPr>
            <p:ph type="sldNum" sz="quarter" idx="12"/>
          </p:nvPr>
        </p:nvSpPr>
        <p:spPr/>
        <p:txBody>
          <a:bodyPr/>
          <a:lstStyle/>
          <a:p>
            <a:fld id="{13214383-D6E7-E348-9246-64E3C945E88D}" type="slidenum">
              <a:rPr lang="en-US" smtClean="0"/>
              <a:t>‹#›</a:t>
            </a:fld>
            <a:endParaRPr lang="en-US"/>
          </a:p>
        </p:txBody>
      </p:sp>
    </p:spTree>
    <p:extLst>
      <p:ext uri="{BB962C8B-B14F-4D97-AF65-F5344CB8AC3E}">
        <p14:creationId xmlns:p14="http://schemas.microsoft.com/office/powerpoint/2010/main" val="1913171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4D9B8C-5AF5-0546-A576-2F87DA5ED21D}"/>
              </a:ext>
            </a:extLst>
          </p:cNvPr>
          <p:cNvSpPr>
            <a:spLocks noGrp="1"/>
          </p:cNvSpPr>
          <p:nvPr>
            <p:ph type="dt" sz="half" idx="10"/>
          </p:nvPr>
        </p:nvSpPr>
        <p:spPr/>
        <p:txBody>
          <a:bodyPr/>
          <a:lstStyle/>
          <a:p>
            <a:fld id="{D0FC3B23-114A-3C49-85F6-4557F6A59871}" type="datetimeFigureOut">
              <a:rPr lang="en-US" smtClean="0"/>
              <a:t>9/13/22</a:t>
            </a:fld>
            <a:endParaRPr lang="en-US"/>
          </a:p>
        </p:txBody>
      </p:sp>
      <p:sp>
        <p:nvSpPr>
          <p:cNvPr id="3" name="Footer Placeholder 2">
            <a:extLst>
              <a:ext uri="{FF2B5EF4-FFF2-40B4-BE49-F238E27FC236}">
                <a16:creationId xmlns:a16="http://schemas.microsoft.com/office/drawing/2014/main" id="{D93AC564-FEE9-074E-A19C-376651DD90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FA1CA7-6359-2C41-81DB-CF3DEFDDAE29}"/>
              </a:ext>
            </a:extLst>
          </p:cNvPr>
          <p:cNvSpPr>
            <a:spLocks noGrp="1"/>
          </p:cNvSpPr>
          <p:nvPr>
            <p:ph type="sldNum" sz="quarter" idx="12"/>
          </p:nvPr>
        </p:nvSpPr>
        <p:spPr/>
        <p:txBody>
          <a:bodyPr/>
          <a:lstStyle/>
          <a:p>
            <a:fld id="{13214383-D6E7-E348-9246-64E3C945E88D}" type="slidenum">
              <a:rPr lang="en-US" smtClean="0"/>
              <a:t>‹#›</a:t>
            </a:fld>
            <a:endParaRPr lang="en-US"/>
          </a:p>
        </p:txBody>
      </p:sp>
    </p:spTree>
    <p:extLst>
      <p:ext uri="{BB962C8B-B14F-4D97-AF65-F5344CB8AC3E}">
        <p14:creationId xmlns:p14="http://schemas.microsoft.com/office/powerpoint/2010/main" val="421256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CFAF-0E6A-F04D-8F40-837F25F664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A9E67F-1DA9-BA4C-AADA-AFEF16DD03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04FF62-5CDF-CE4F-A5F5-466898A948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DA652D1-A9C3-A54D-A135-FDA04355E2FD}"/>
              </a:ext>
            </a:extLst>
          </p:cNvPr>
          <p:cNvSpPr>
            <a:spLocks noGrp="1"/>
          </p:cNvSpPr>
          <p:nvPr>
            <p:ph type="dt" sz="half" idx="10"/>
          </p:nvPr>
        </p:nvSpPr>
        <p:spPr/>
        <p:txBody>
          <a:bodyPr/>
          <a:lstStyle/>
          <a:p>
            <a:fld id="{D0FC3B23-114A-3C49-85F6-4557F6A59871}" type="datetimeFigureOut">
              <a:rPr lang="en-US" smtClean="0"/>
              <a:t>9/13/22</a:t>
            </a:fld>
            <a:endParaRPr lang="en-US"/>
          </a:p>
        </p:txBody>
      </p:sp>
      <p:sp>
        <p:nvSpPr>
          <p:cNvPr id="6" name="Footer Placeholder 5">
            <a:extLst>
              <a:ext uri="{FF2B5EF4-FFF2-40B4-BE49-F238E27FC236}">
                <a16:creationId xmlns:a16="http://schemas.microsoft.com/office/drawing/2014/main" id="{C9277593-01F3-2148-8FB5-E075A89CA6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6855B0-9751-1B44-AAC9-7488E99E9362}"/>
              </a:ext>
            </a:extLst>
          </p:cNvPr>
          <p:cNvSpPr>
            <a:spLocks noGrp="1"/>
          </p:cNvSpPr>
          <p:nvPr>
            <p:ph type="sldNum" sz="quarter" idx="12"/>
          </p:nvPr>
        </p:nvSpPr>
        <p:spPr/>
        <p:txBody>
          <a:bodyPr/>
          <a:lstStyle/>
          <a:p>
            <a:fld id="{13214383-D6E7-E348-9246-64E3C945E88D}" type="slidenum">
              <a:rPr lang="en-US" smtClean="0"/>
              <a:t>‹#›</a:t>
            </a:fld>
            <a:endParaRPr lang="en-US"/>
          </a:p>
        </p:txBody>
      </p:sp>
    </p:spTree>
    <p:extLst>
      <p:ext uri="{BB962C8B-B14F-4D97-AF65-F5344CB8AC3E}">
        <p14:creationId xmlns:p14="http://schemas.microsoft.com/office/powerpoint/2010/main" val="24420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B931B-C3FE-874D-8C4C-0082E25261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3641A9-10EE-384C-A5B8-B1E4FC4BCF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36F703-1B86-FF4C-BE84-F78A1301FD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2FB341D-5FDC-5D4C-AC18-BCA9E919DE4C}"/>
              </a:ext>
            </a:extLst>
          </p:cNvPr>
          <p:cNvSpPr>
            <a:spLocks noGrp="1"/>
          </p:cNvSpPr>
          <p:nvPr>
            <p:ph type="dt" sz="half" idx="10"/>
          </p:nvPr>
        </p:nvSpPr>
        <p:spPr/>
        <p:txBody>
          <a:bodyPr/>
          <a:lstStyle/>
          <a:p>
            <a:fld id="{D0FC3B23-114A-3C49-85F6-4557F6A59871}" type="datetimeFigureOut">
              <a:rPr lang="en-US" smtClean="0"/>
              <a:t>9/13/22</a:t>
            </a:fld>
            <a:endParaRPr lang="en-US"/>
          </a:p>
        </p:txBody>
      </p:sp>
      <p:sp>
        <p:nvSpPr>
          <p:cNvPr id="6" name="Footer Placeholder 5">
            <a:extLst>
              <a:ext uri="{FF2B5EF4-FFF2-40B4-BE49-F238E27FC236}">
                <a16:creationId xmlns:a16="http://schemas.microsoft.com/office/drawing/2014/main" id="{D8941633-7CC3-814B-9D0B-2C19DB5129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64F233-4E4B-2F4B-8E14-A755D03792BA}"/>
              </a:ext>
            </a:extLst>
          </p:cNvPr>
          <p:cNvSpPr>
            <a:spLocks noGrp="1"/>
          </p:cNvSpPr>
          <p:nvPr>
            <p:ph type="sldNum" sz="quarter" idx="12"/>
          </p:nvPr>
        </p:nvSpPr>
        <p:spPr/>
        <p:txBody>
          <a:bodyPr/>
          <a:lstStyle/>
          <a:p>
            <a:fld id="{13214383-D6E7-E348-9246-64E3C945E88D}" type="slidenum">
              <a:rPr lang="en-US" smtClean="0"/>
              <a:t>‹#›</a:t>
            </a:fld>
            <a:endParaRPr lang="en-US"/>
          </a:p>
        </p:txBody>
      </p:sp>
    </p:spTree>
    <p:extLst>
      <p:ext uri="{BB962C8B-B14F-4D97-AF65-F5344CB8AC3E}">
        <p14:creationId xmlns:p14="http://schemas.microsoft.com/office/powerpoint/2010/main" val="1107721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CA778C-F7FF-184C-A587-6CEFEF0324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AE0C3A-AB32-8A4C-9E4C-4EC5BAF7F8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86C22B-21CD-6245-BD78-898D4096AC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FC3B23-114A-3C49-85F6-4557F6A59871}" type="datetimeFigureOut">
              <a:rPr lang="en-US" smtClean="0"/>
              <a:t>9/13/22</a:t>
            </a:fld>
            <a:endParaRPr lang="en-US"/>
          </a:p>
        </p:txBody>
      </p:sp>
      <p:sp>
        <p:nvSpPr>
          <p:cNvPr id="5" name="Footer Placeholder 4">
            <a:extLst>
              <a:ext uri="{FF2B5EF4-FFF2-40B4-BE49-F238E27FC236}">
                <a16:creationId xmlns:a16="http://schemas.microsoft.com/office/drawing/2014/main" id="{A79AF660-9D23-894E-AC13-158852F855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A5D1DB-4440-3448-A841-D70261A436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14383-D6E7-E348-9246-64E3C945E88D}" type="slidenum">
              <a:rPr lang="en-US" smtClean="0"/>
              <a:t>‹#›</a:t>
            </a:fld>
            <a:endParaRPr lang="en-US"/>
          </a:p>
        </p:txBody>
      </p:sp>
    </p:spTree>
    <p:extLst>
      <p:ext uri="{BB962C8B-B14F-4D97-AF65-F5344CB8AC3E}">
        <p14:creationId xmlns:p14="http://schemas.microsoft.com/office/powerpoint/2010/main" val="401305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D38F33-3517-C643-B6A2-5EA618BEA71A}"/>
              </a:ext>
            </a:extLst>
          </p:cNvPr>
          <p:cNvSpPr txBox="1"/>
          <p:nvPr/>
        </p:nvSpPr>
        <p:spPr>
          <a:xfrm>
            <a:off x="2576946" y="1690063"/>
            <a:ext cx="7038109" cy="3477875"/>
          </a:xfrm>
          <a:prstGeom prst="rect">
            <a:avLst/>
          </a:prstGeom>
          <a:noFill/>
        </p:spPr>
        <p:txBody>
          <a:bodyPr wrap="square" rtlCol="0">
            <a:spAutoFit/>
          </a:bodyPr>
          <a:lstStyle/>
          <a:p>
            <a:pPr algn="ctr"/>
            <a:r>
              <a:rPr lang="en-GB" sz="2000" b="1" dirty="0">
                <a:latin typeface="Roboto" panose="02000000000000000000" pitchFamily="2" charset="0"/>
                <a:ea typeface="Roboto" panose="02000000000000000000" pitchFamily="2" charset="0"/>
                <a:cs typeface="Roboto" panose="02000000000000000000" pitchFamily="2" charset="0"/>
              </a:rPr>
              <a:t>These slides accompany Service 1 </a:t>
            </a:r>
          </a:p>
          <a:p>
            <a:pPr algn="ctr"/>
            <a:r>
              <a:rPr lang="en-GB" sz="2000" dirty="0">
                <a:latin typeface="Roboto" panose="02000000000000000000" pitchFamily="2" charset="0"/>
                <a:ea typeface="Roboto" panose="02000000000000000000" pitchFamily="2" charset="0"/>
                <a:cs typeface="Roboto" panose="02000000000000000000" pitchFamily="2" charset="0"/>
              </a:rPr>
              <a:t>There are explanatory notes for the leader in the Global Relationship Worship Resource Pack, which you can download from the Methodist Church website. </a:t>
            </a:r>
          </a:p>
          <a:p>
            <a:pPr algn="ctr"/>
            <a:endParaRPr lang="en-GB" sz="2000" dirty="0">
              <a:latin typeface="Roboto" panose="02000000000000000000" pitchFamily="2" charset="0"/>
              <a:ea typeface="Roboto" panose="02000000000000000000" pitchFamily="2" charset="0"/>
              <a:cs typeface="Roboto" panose="02000000000000000000" pitchFamily="2" charset="0"/>
            </a:endParaRPr>
          </a:p>
          <a:p>
            <a:pPr algn="ctr"/>
            <a:r>
              <a:rPr lang="en-GB" sz="2000" dirty="0">
                <a:latin typeface="Roboto" panose="02000000000000000000" pitchFamily="2" charset="0"/>
                <a:ea typeface="Roboto" panose="02000000000000000000" pitchFamily="2" charset="0"/>
                <a:cs typeface="Roboto" panose="02000000000000000000" pitchFamily="2" charset="0"/>
              </a:rPr>
              <a:t>You can edit and delete slides depending on which materials you have selected. </a:t>
            </a:r>
          </a:p>
          <a:p>
            <a:pPr algn="ctr"/>
            <a:endParaRPr lang="en-GB" sz="2000" dirty="0">
              <a:latin typeface="Roboto" panose="02000000000000000000" pitchFamily="2" charset="0"/>
              <a:ea typeface="Roboto" panose="02000000000000000000" pitchFamily="2" charset="0"/>
              <a:cs typeface="Roboto" panose="02000000000000000000" pitchFamily="2" charset="0"/>
            </a:endParaRPr>
          </a:p>
          <a:p>
            <a:pPr algn="ctr"/>
            <a:r>
              <a:rPr lang="en-GB" sz="2000" dirty="0">
                <a:latin typeface="Roboto" panose="02000000000000000000" pitchFamily="2" charset="0"/>
                <a:ea typeface="Roboto" panose="02000000000000000000" pitchFamily="2" charset="0"/>
                <a:cs typeface="Roboto" panose="02000000000000000000" pitchFamily="2" charset="0"/>
              </a:rPr>
              <a:t>You can insert hymn lyrics if you have the appropriate CCLI licence for your church or venue.</a:t>
            </a:r>
          </a:p>
          <a:p>
            <a:pPr algn="ctr"/>
            <a:endParaRPr lang="en-US" sz="20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376463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83C4A6-2947-D84C-8B6F-74AB00366DC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BD38F33-3517-C643-B6A2-5EA618BEA71A}"/>
              </a:ext>
            </a:extLst>
          </p:cNvPr>
          <p:cNvSpPr txBox="1"/>
          <p:nvPr/>
        </p:nvSpPr>
        <p:spPr>
          <a:xfrm>
            <a:off x="642850" y="971840"/>
            <a:ext cx="4754880" cy="553998"/>
          </a:xfrm>
          <a:prstGeom prst="rect">
            <a:avLst/>
          </a:prstGeom>
          <a:noFill/>
        </p:spPr>
        <p:txBody>
          <a:bodyPr wrap="square" rtlCol="0">
            <a:spAutoFit/>
          </a:bodyPr>
          <a:lstStyle/>
          <a:p>
            <a:r>
              <a:rPr lang="en-GB" sz="3000" dirty="0">
                <a:solidFill>
                  <a:srgbClr val="261D43"/>
                </a:solidFill>
                <a:latin typeface="Antonio" pitchFamily="2" charset="77"/>
                <a:ea typeface="Roboto" panose="02000000000000000000" pitchFamily="2" charset="0"/>
                <a:cs typeface="Roboto" panose="02000000000000000000" pitchFamily="2" charset="0"/>
              </a:rPr>
              <a:t>AN AFRICAN CANTICLE </a:t>
            </a:r>
            <a:r>
              <a:rPr lang="en-GB" sz="1500" dirty="0">
                <a:solidFill>
                  <a:schemeClr val="bg1">
                    <a:lumMod val="65000"/>
                  </a:schemeClr>
                </a:solidFill>
                <a:latin typeface="Antonio" pitchFamily="2" charset="77"/>
                <a:ea typeface="Roboto" panose="02000000000000000000" pitchFamily="2" charset="0"/>
                <a:cs typeface="Roboto" panose="02000000000000000000" pitchFamily="2" charset="0"/>
              </a:rPr>
              <a:t>(2 OF 2)</a:t>
            </a:r>
            <a:r>
              <a:rPr lang="en-GB" sz="1500" dirty="0">
                <a:solidFill>
                  <a:srgbClr val="261D43"/>
                </a:solidFill>
                <a:latin typeface="Antonio" pitchFamily="2" charset="77"/>
                <a:ea typeface="Roboto" panose="02000000000000000000" pitchFamily="2" charset="0"/>
                <a:cs typeface="Roboto" panose="02000000000000000000" pitchFamily="2" charset="0"/>
              </a:rPr>
              <a:t> </a:t>
            </a:r>
          </a:p>
        </p:txBody>
      </p:sp>
      <p:sp>
        <p:nvSpPr>
          <p:cNvPr id="6" name="TextBox 5">
            <a:extLst>
              <a:ext uri="{FF2B5EF4-FFF2-40B4-BE49-F238E27FC236}">
                <a16:creationId xmlns:a16="http://schemas.microsoft.com/office/drawing/2014/main" id="{4EB50A07-4741-AA40-8FC8-C84870327F60}"/>
              </a:ext>
            </a:extLst>
          </p:cNvPr>
          <p:cNvSpPr txBox="1"/>
          <p:nvPr/>
        </p:nvSpPr>
        <p:spPr>
          <a:xfrm>
            <a:off x="642850" y="2035446"/>
            <a:ext cx="6062750" cy="3170099"/>
          </a:xfrm>
          <a:prstGeom prst="rect">
            <a:avLst/>
          </a:prstGeom>
          <a:noFill/>
        </p:spPr>
        <p:txBody>
          <a:bodyPr wrap="square" rtlCol="0">
            <a:spAutoFit/>
          </a:bodyPr>
          <a:lstStyle/>
          <a:p>
            <a:r>
              <a:rPr lang="en-GB" sz="2500" dirty="0">
                <a:latin typeface="Roboto" panose="02000000000000000000" pitchFamily="2" charset="0"/>
                <a:ea typeface="Roboto" panose="02000000000000000000" pitchFamily="2" charset="0"/>
                <a:cs typeface="Roboto" panose="02000000000000000000" pitchFamily="2" charset="0"/>
              </a:rPr>
              <a:t>All you small things, </a:t>
            </a:r>
            <a:r>
              <a:rPr lang="en-GB" sz="2500" b="1" dirty="0">
                <a:latin typeface="Roboto" panose="02000000000000000000" pitchFamily="2" charset="0"/>
                <a:ea typeface="Roboto" panose="02000000000000000000" pitchFamily="2" charset="0"/>
                <a:cs typeface="Roboto" panose="02000000000000000000" pitchFamily="2" charset="0"/>
              </a:rPr>
              <a:t>bless the Lord.</a:t>
            </a:r>
          </a:p>
          <a:p>
            <a:r>
              <a:rPr lang="en-GB" sz="2500" dirty="0">
                <a:latin typeface="Roboto" panose="02000000000000000000" pitchFamily="2" charset="0"/>
                <a:ea typeface="Roboto" panose="02000000000000000000" pitchFamily="2" charset="0"/>
                <a:cs typeface="Roboto" panose="02000000000000000000" pitchFamily="2" charset="0"/>
              </a:rPr>
              <a:t>Busy black ants and hopping fleas,</a:t>
            </a:r>
          </a:p>
          <a:p>
            <a:r>
              <a:rPr lang="en-GB" sz="2500" dirty="0">
                <a:latin typeface="Roboto" panose="02000000000000000000" pitchFamily="2" charset="0"/>
                <a:ea typeface="Roboto" panose="02000000000000000000" pitchFamily="2" charset="0"/>
                <a:cs typeface="Roboto" panose="02000000000000000000" pitchFamily="2" charset="0"/>
              </a:rPr>
              <a:t>Wriggling tadpoles and mosquito larvae,</a:t>
            </a:r>
          </a:p>
          <a:p>
            <a:r>
              <a:rPr lang="en-GB" sz="2500" dirty="0">
                <a:latin typeface="Roboto" panose="02000000000000000000" pitchFamily="2" charset="0"/>
                <a:ea typeface="Roboto" panose="02000000000000000000" pitchFamily="2" charset="0"/>
                <a:cs typeface="Roboto" panose="02000000000000000000" pitchFamily="2" charset="0"/>
              </a:rPr>
              <a:t>Flying locusts and water drops,</a:t>
            </a:r>
          </a:p>
          <a:p>
            <a:r>
              <a:rPr lang="en-GB" sz="2500" dirty="0">
                <a:latin typeface="Roboto" panose="02000000000000000000" pitchFamily="2" charset="0"/>
                <a:ea typeface="Roboto" panose="02000000000000000000" pitchFamily="2" charset="0"/>
                <a:cs typeface="Roboto" panose="02000000000000000000" pitchFamily="2" charset="0"/>
              </a:rPr>
              <a:t>Pollen dust and tsetse flies,</a:t>
            </a:r>
          </a:p>
          <a:p>
            <a:r>
              <a:rPr lang="en-GB" sz="2500" dirty="0">
                <a:latin typeface="Roboto" panose="02000000000000000000" pitchFamily="2" charset="0"/>
                <a:ea typeface="Roboto" panose="02000000000000000000" pitchFamily="2" charset="0"/>
                <a:cs typeface="Roboto" panose="02000000000000000000" pitchFamily="2" charset="0"/>
              </a:rPr>
              <a:t>Millet seeds and dried </a:t>
            </a:r>
            <a:r>
              <a:rPr lang="en-GB" sz="2500" dirty="0" err="1">
                <a:latin typeface="Roboto" panose="02000000000000000000" pitchFamily="2" charset="0"/>
                <a:ea typeface="Roboto" panose="02000000000000000000" pitchFamily="2" charset="0"/>
                <a:cs typeface="Roboto" panose="02000000000000000000" pitchFamily="2" charset="0"/>
              </a:rPr>
              <a:t>dagaa</a:t>
            </a:r>
            <a:r>
              <a:rPr lang="en-GB" sz="2500" dirty="0">
                <a:latin typeface="Roboto" panose="02000000000000000000" pitchFamily="2" charset="0"/>
                <a:ea typeface="Roboto" panose="02000000000000000000" pitchFamily="2" charset="0"/>
                <a:cs typeface="Roboto" panose="02000000000000000000" pitchFamily="2" charset="0"/>
              </a:rPr>
              <a:t>,</a:t>
            </a:r>
          </a:p>
          <a:p>
            <a:r>
              <a:rPr lang="en-GB" sz="2500" b="1" dirty="0">
                <a:latin typeface="Roboto" panose="02000000000000000000" pitchFamily="2" charset="0"/>
                <a:ea typeface="Roboto" panose="02000000000000000000" pitchFamily="2" charset="0"/>
                <a:cs typeface="Roboto" panose="02000000000000000000" pitchFamily="2" charset="0"/>
              </a:rPr>
              <a:t>Bless the Lord.</a:t>
            </a:r>
          </a:p>
          <a:p>
            <a:r>
              <a:rPr lang="en-GB" sz="2500" b="1" dirty="0">
                <a:latin typeface="Roboto" panose="02000000000000000000" pitchFamily="2" charset="0"/>
                <a:ea typeface="Roboto" panose="02000000000000000000" pitchFamily="2" charset="0"/>
                <a:cs typeface="Roboto" panose="02000000000000000000" pitchFamily="2" charset="0"/>
              </a:rPr>
              <a:t>Praise and extol Him for ever and ever.</a:t>
            </a:r>
            <a:endParaRPr lang="en-GB" sz="2500" b="1" dirty="0">
              <a:solidFill>
                <a:srgbClr val="CC1523"/>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874212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FFC055-F69B-384B-A35D-17BCC87C28E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57616" y="0"/>
            <a:ext cx="8051160" cy="6858000"/>
          </a:xfrm>
          <a:prstGeom prst="rect">
            <a:avLst/>
          </a:prstGeom>
        </p:spPr>
      </p:pic>
      <p:pic>
        <p:nvPicPr>
          <p:cNvPr id="7" name="Picture 6">
            <a:extLst>
              <a:ext uri="{FF2B5EF4-FFF2-40B4-BE49-F238E27FC236}">
                <a16:creationId xmlns:a16="http://schemas.microsoft.com/office/drawing/2014/main" id="{6608E235-C559-4E46-8468-7E62D64CFA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55FAB5F0-73C0-AE48-957A-A0C5E1EB72E8}"/>
              </a:ext>
            </a:extLst>
          </p:cNvPr>
          <p:cNvSpPr txBox="1"/>
          <p:nvPr/>
        </p:nvSpPr>
        <p:spPr>
          <a:xfrm>
            <a:off x="5765038" y="2514077"/>
            <a:ext cx="5207761" cy="2169825"/>
          </a:xfrm>
          <a:prstGeom prst="rect">
            <a:avLst/>
          </a:prstGeom>
          <a:noFill/>
        </p:spPr>
        <p:txBody>
          <a:bodyPr wrap="square" rtlCol="0">
            <a:spAutoFit/>
          </a:bodyPr>
          <a:lstStyle/>
          <a:p>
            <a:r>
              <a:rPr lang="en-GB" sz="4500" dirty="0">
                <a:solidFill>
                  <a:srgbClr val="CC1523"/>
                </a:solidFill>
                <a:latin typeface="Roboto" panose="02000000000000000000" pitchFamily="2" charset="0"/>
                <a:ea typeface="Roboto" panose="02000000000000000000" pitchFamily="2" charset="0"/>
                <a:cs typeface="Roboto" panose="02000000000000000000" pitchFamily="2" charset="0"/>
              </a:rPr>
              <a:t>Fruits of the continent/fruits of the Spirit</a:t>
            </a:r>
          </a:p>
        </p:txBody>
      </p:sp>
      <p:sp>
        <p:nvSpPr>
          <p:cNvPr id="6" name="TextBox 5">
            <a:extLst>
              <a:ext uri="{FF2B5EF4-FFF2-40B4-BE49-F238E27FC236}">
                <a16:creationId xmlns:a16="http://schemas.microsoft.com/office/drawing/2014/main" id="{E71F975B-47B7-9F4B-A992-DF672C501253}"/>
              </a:ext>
            </a:extLst>
          </p:cNvPr>
          <p:cNvSpPr txBox="1"/>
          <p:nvPr/>
        </p:nvSpPr>
        <p:spPr>
          <a:xfrm>
            <a:off x="5765038" y="1450471"/>
            <a:ext cx="4754880" cy="553998"/>
          </a:xfrm>
          <a:prstGeom prst="rect">
            <a:avLst/>
          </a:prstGeom>
          <a:noFill/>
        </p:spPr>
        <p:txBody>
          <a:bodyPr wrap="square" rtlCol="0">
            <a:spAutoFit/>
          </a:bodyPr>
          <a:lstStyle/>
          <a:p>
            <a:r>
              <a:rPr lang="en-GB" sz="3000" dirty="0">
                <a:solidFill>
                  <a:srgbClr val="261D43"/>
                </a:solidFill>
                <a:latin typeface="Antonio" pitchFamily="2" charset="77"/>
                <a:ea typeface="Roboto" panose="02000000000000000000" pitchFamily="2" charset="0"/>
                <a:cs typeface="Roboto" panose="02000000000000000000" pitchFamily="2" charset="0"/>
              </a:rPr>
              <a:t>ALL-AGE TALK</a:t>
            </a:r>
          </a:p>
        </p:txBody>
      </p:sp>
    </p:spTree>
    <p:extLst>
      <p:ext uri="{BB962C8B-B14F-4D97-AF65-F5344CB8AC3E}">
        <p14:creationId xmlns:p14="http://schemas.microsoft.com/office/powerpoint/2010/main" val="3083578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B904B9-C849-1045-BAAB-73DEF52339A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4928"/>
          <a:stretch/>
        </p:blipFill>
        <p:spPr>
          <a:xfrm>
            <a:off x="-2812256" y="278606"/>
            <a:ext cx="8305800" cy="6229350"/>
          </a:xfrm>
          <a:prstGeom prst="rect">
            <a:avLst/>
          </a:prstGeom>
        </p:spPr>
      </p:pic>
      <p:pic>
        <p:nvPicPr>
          <p:cNvPr id="7" name="Picture 6">
            <a:extLst>
              <a:ext uri="{FF2B5EF4-FFF2-40B4-BE49-F238E27FC236}">
                <a16:creationId xmlns:a16="http://schemas.microsoft.com/office/drawing/2014/main" id="{6608E235-C559-4E46-8468-7E62D64CFA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0C9F35DF-0279-F541-A97A-649211BB63B2}"/>
              </a:ext>
            </a:extLst>
          </p:cNvPr>
          <p:cNvSpPr txBox="1"/>
          <p:nvPr/>
        </p:nvSpPr>
        <p:spPr>
          <a:xfrm>
            <a:off x="5765038" y="2514077"/>
            <a:ext cx="5207761" cy="1477328"/>
          </a:xfrm>
          <a:prstGeom prst="rect">
            <a:avLst/>
          </a:prstGeom>
          <a:noFill/>
        </p:spPr>
        <p:txBody>
          <a:bodyPr wrap="square" rtlCol="0">
            <a:spAutoFit/>
          </a:bodyPr>
          <a:lstStyle/>
          <a:p>
            <a:r>
              <a:rPr lang="en-GB" sz="4500" dirty="0">
                <a:solidFill>
                  <a:srgbClr val="CC1523"/>
                </a:solidFill>
                <a:latin typeface="Roboto" panose="02000000000000000000" pitchFamily="2" charset="0"/>
                <a:ea typeface="Roboto" panose="02000000000000000000" pitchFamily="2" charset="0"/>
                <a:cs typeface="Roboto" panose="02000000000000000000" pitchFamily="2" charset="0"/>
              </a:rPr>
              <a:t>Trade and </a:t>
            </a:r>
          </a:p>
          <a:p>
            <a:r>
              <a:rPr lang="en-GB" sz="4500" dirty="0">
                <a:solidFill>
                  <a:srgbClr val="CC1523"/>
                </a:solidFill>
                <a:latin typeface="Roboto" panose="02000000000000000000" pitchFamily="2" charset="0"/>
                <a:ea typeface="Roboto" panose="02000000000000000000" pitchFamily="2" charset="0"/>
                <a:cs typeface="Roboto" panose="02000000000000000000" pitchFamily="2" charset="0"/>
              </a:rPr>
              <a:t>injustice</a:t>
            </a:r>
          </a:p>
        </p:txBody>
      </p:sp>
      <p:sp>
        <p:nvSpPr>
          <p:cNvPr id="6" name="TextBox 5">
            <a:extLst>
              <a:ext uri="{FF2B5EF4-FFF2-40B4-BE49-F238E27FC236}">
                <a16:creationId xmlns:a16="http://schemas.microsoft.com/office/drawing/2014/main" id="{4A05D3B4-4203-EA46-BDD6-B8441C4F2A23}"/>
              </a:ext>
            </a:extLst>
          </p:cNvPr>
          <p:cNvSpPr txBox="1"/>
          <p:nvPr/>
        </p:nvSpPr>
        <p:spPr>
          <a:xfrm>
            <a:off x="5765038" y="1450471"/>
            <a:ext cx="4754880" cy="553998"/>
          </a:xfrm>
          <a:prstGeom prst="rect">
            <a:avLst/>
          </a:prstGeom>
          <a:noFill/>
        </p:spPr>
        <p:txBody>
          <a:bodyPr wrap="square" rtlCol="0">
            <a:spAutoFit/>
          </a:bodyPr>
          <a:lstStyle/>
          <a:p>
            <a:r>
              <a:rPr lang="en-GB" sz="3000" dirty="0">
                <a:solidFill>
                  <a:srgbClr val="261D43"/>
                </a:solidFill>
                <a:latin typeface="Antonio" pitchFamily="2" charset="77"/>
                <a:ea typeface="Roboto" panose="02000000000000000000" pitchFamily="2" charset="0"/>
                <a:cs typeface="Roboto" panose="02000000000000000000" pitchFamily="2" charset="0"/>
              </a:rPr>
              <a:t>ALL-AGE TALK</a:t>
            </a:r>
          </a:p>
        </p:txBody>
      </p:sp>
    </p:spTree>
    <p:extLst>
      <p:ext uri="{BB962C8B-B14F-4D97-AF65-F5344CB8AC3E}">
        <p14:creationId xmlns:p14="http://schemas.microsoft.com/office/powerpoint/2010/main" val="509088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C0473ED-8451-614B-908C-C037F8A4BF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6212" y="-78581"/>
            <a:ext cx="5669756" cy="6858000"/>
          </a:xfrm>
          <a:prstGeom prst="rect">
            <a:avLst/>
          </a:prstGeom>
        </p:spPr>
      </p:pic>
      <p:pic>
        <p:nvPicPr>
          <p:cNvPr id="7" name="Picture 6">
            <a:extLst>
              <a:ext uri="{FF2B5EF4-FFF2-40B4-BE49-F238E27FC236}">
                <a16:creationId xmlns:a16="http://schemas.microsoft.com/office/drawing/2014/main" id="{6608E235-C559-4E46-8468-7E62D64CFA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CE9CAD36-DBEC-E74B-B8F9-9D1A9CBE7F9C}"/>
              </a:ext>
            </a:extLst>
          </p:cNvPr>
          <p:cNvSpPr txBox="1"/>
          <p:nvPr/>
        </p:nvSpPr>
        <p:spPr>
          <a:xfrm>
            <a:off x="5765038" y="2514077"/>
            <a:ext cx="5207761" cy="1477328"/>
          </a:xfrm>
          <a:prstGeom prst="rect">
            <a:avLst/>
          </a:prstGeom>
          <a:noFill/>
        </p:spPr>
        <p:txBody>
          <a:bodyPr wrap="square" rtlCol="0">
            <a:spAutoFit/>
          </a:bodyPr>
          <a:lstStyle/>
          <a:p>
            <a:r>
              <a:rPr lang="en-GB" sz="4500" dirty="0">
                <a:solidFill>
                  <a:srgbClr val="CC1523"/>
                </a:solidFill>
                <a:latin typeface="Roboto" panose="02000000000000000000" pitchFamily="2" charset="0"/>
                <a:ea typeface="Roboto" panose="02000000000000000000" pitchFamily="2" charset="0"/>
                <a:cs typeface="Roboto" panose="02000000000000000000" pitchFamily="2" charset="0"/>
              </a:rPr>
              <a:t>Trade and environment</a:t>
            </a:r>
          </a:p>
        </p:txBody>
      </p:sp>
      <p:sp>
        <p:nvSpPr>
          <p:cNvPr id="6" name="TextBox 5">
            <a:extLst>
              <a:ext uri="{FF2B5EF4-FFF2-40B4-BE49-F238E27FC236}">
                <a16:creationId xmlns:a16="http://schemas.microsoft.com/office/drawing/2014/main" id="{23EC4CC2-99EC-1C40-9E87-72E740BA286E}"/>
              </a:ext>
            </a:extLst>
          </p:cNvPr>
          <p:cNvSpPr txBox="1"/>
          <p:nvPr/>
        </p:nvSpPr>
        <p:spPr>
          <a:xfrm>
            <a:off x="5765038" y="1450471"/>
            <a:ext cx="4754880" cy="553998"/>
          </a:xfrm>
          <a:prstGeom prst="rect">
            <a:avLst/>
          </a:prstGeom>
          <a:noFill/>
        </p:spPr>
        <p:txBody>
          <a:bodyPr wrap="square" rtlCol="0">
            <a:spAutoFit/>
          </a:bodyPr>
          <a:lstStyle/>
          <a:p>
            <a:r>
              <a:rPr lang="en-GB" sz="3000" dirty="0">
                <a:solidFill>
                  <a:srgbClr val="261D43"/>
                </a:solidFill>
                <a:latin typeface="Antonio" pitchFamily="2" charset="77"/>
                <a:ea typeface="Roboto" panose="02000000000000000000" pitchFamily="2" charset="0"/>
                <a:cs typeface="Roboto" panose="02000000000000000000" pitchFamily="2" charset="0"/>
              </a:rPr>
              <a:t>ALL-AGE TALK</a:t>
            </a:r>
          </a:p>
        </p:txBody>
      </p:sp>
    </p:spTree>
    <p:extLst>
      <p:ext uri="{BB962C8B-B14F-4D97-AF65-F5344CB8AC3E}">
        <p14:creationId xmlns:p14="http://schemas.microsoft.com/office/powerpoint/2010/main" val="1102391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3C58DC-8BC0-0F41-86E4-246AA8F7AFD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50456" y="0"/>
            <a:ext cx="9144000" cy="6858000"/>
          </a:xfrm>
          <a:prstGeom prst="rect">
            <a:avLst/>
          </a:prstGeom>
        </p:spPr>
      </p:pic>
      <p:pic>
        <p:nvPicPr>
          <p:cNvPr id="7" name="Picture 6">
            <a:extLst>
              <a:ext uri="{FF2B5EF4-FFF2-40B4-BE49-F238E27FC236}">
                <a16:creationId xmlns:a16="http://schemas.microsoft.com/office/drawing/2014/main" id="{6608E235-C559-4E46-8468-7E62D64CFA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C5CAACB0-6654-4D42-A31A-7113362BE40D}"/>
              </a:ext>
            </a:extLst>
          </p:cNvPr>
          <p:cNvSpPr txBox="1"/>
          <p:nvPr/>
        </p:nvSpPr>
        <p:spPr>
          <a:xfrm>
            <a:off x="5765038" y="1450471"/>
            <a:ext cx="4754880" cy="553998"/>
          </a:xfrm>
          <a:prstGeom prst="rect">
            <a:avLst/>
          </a:prstGeom>
          <a:noFill/>
        </p:spPr>
        <p:txBody>
          <a:bodyPr wrap="square" rtlCol="0">
            <a:spAutoFit/>
          </a:bodyPr>
          <a:lstStyle/>
          <a:p>
            <a:r>
              <a:rPr lang="en-GB" sz="3000" dirty="0">
                <a:solidFill>
                  <a:srgbClr val="261D43"/>
                </a:solidFill>
                <a:latin typeface="Antonio" pitchFamily="2" charset="77"/>
                <a:ea typeface="Roboto" panose="02000000000000000000" pitchFamily="2" charset="0"/>
                <a:cs typeface="Roboto" panose="02000000000000000000" pitchFamily="2" charset="0"/>
              </a:rPr>
              <a:t>ALL-AGE TALK</a:t>
            </a:r>
          </a:p>
        </p:txBody>
      </p:sp>
      <p:sp>
        <p:nvSpPr>
          <p:cNvPr id="6" name="TextBox 5">
            <a:extLst>
              <a:ext uri="{FF2B5EF4-FFF2-40B4-BE49-F238E27FC236}">
                <a16:creationId xmlns:a16="http://schemas.microsoft.com/office/drawing/2014/main" id="{3A6F95F2-3579-3D4C-9391-68547B413287}"/>
              </a:ext>
            </a:extLst>
          </p:cNvPr>
          <p:cNvSpPr txBox="1"/>
          <p:nvPr/>
        </p:nvSpPr>
        <p:spPr>
          <a:xfrm>
            <a:off x="5765038" y="2514077"/>
            <a:ext cx="5207761" cy="1477328"/>
          </a:xfrm>
          <a:prstGeom prst="rect">
            <a:avLst/>
          </a:prstGeom>
          <a:noFill/>
        </p:spPr>
        <p:txBody>
          <a:bodyPr wrap="square" rtlCol="0">
            <a:spAutoFit/>
          </a:bodyPr>
          <a:lstStyle/>
          <a:p>
            <a:r>
              <a:rPr lang="en-GB" sz="4500" dirty="0">
                <a:solidFill>
                  <a:srgbClr val="CC1523"/>
                </a:solidFill>
                <a:latin typeface="Roboto" panose="02000000000000000000" pitchFamily="2" charset="0"/>
                <a:ea typeface="Roboto" panose="02000000000000000000" pitchFamily="2" charset="0"/>
                <a:cs typeface="Roboto" panose="02000000000000000000" pitchFamily="2" charset="0"/>
              </a:rPr>
              <a:t>Culture and community</a:t>
            </a:r>
          </a:p>
        </p:txBody>
      </p:sp>
    </p:spTree>
    <p:extLst>
      <p:ext uri="{BB962C8B-B14F-4D97-AF65-F5344CB8AC3E}">
        <p14:creationId xmlns:p14="http://schemas.microsoft.com/office/powerpoint/2010/main" val="286460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1E6DEE-9683-6542-9A89-5200A019E53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00188" y="202829"/>
            <a:ext cx="6993732" cy="6461114"/>
          </a:xfrm>
          <a:prstGeom prst="rect">
            <a:avLst/>
          </a:prstGeom>
        </p:spPr>
      </p:pic>
      <p:pic>
        <p:nvPicPr>
          <p:cNvPr id="7" name="Picture 6">
            <a:extLst>
              <a:ext uri="{FF2B5EF4-FFF2-40B4-BE49-F238E27FC236}">
                <a16:creationId xmlns:a16="http://schemas.microsoft.com/office/drawing/2014/main" id="{6608E235-C559-4E46-8468-7E62D64CFA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BD38F33-3517-C643-B6A2-5EA618BEA71A}"/>
              </a:ext>
            </a:extLst>
          </p:cNvPr>
          <p:cNvSpPr txBox="1"/>
          <p:nvPr/>
        </p:nvSpPr>
        <p:spPr>
          <a:xfrm>
            <a:off x="5765038" y="1450471"/>
            <a:ext cx="4754880" cy="553998"/>
          </a:xfrm>
          <a:prstGeom prst="rect">
            <a:avLst/>
          </a:prstGeom>
          <a:noFill/>
        </p:spPr>
        <p:txBody>
          <a:bodyPr wrap="square" rtlCol="0">
            <a:spAutoFit/>
          </a:bodyPr>
          <a:lstStyle/>
          <a:p>
            <a:r>
              <a:rPr lang="en-GB" sz="3000" dirty="0">
                <a:solidFill>
                  <a:srgbClr val="261D43"/>
                </a:solidFill>
                <a:latin typeface="Antonio" pitchFamily="2" charset="77"/>
                <a:ea typeface="Roboto" panose="02000000000000000000" pitchFamily="2" charset="0"/>
                <a:cs typeface="Roboto" panose="02000000000000000000" pitchFamily="2" charset="0"/>
              </a:rPr>
              <a:t>ALL-AGE TALK</a:t>
            </a:r>
          </a:p>
        </p:txBody>
      </p:sp>
      <p:sp>
        <p:nvSpPr>
          <p:cNvPr id="10" name="TextBox 9">
            <a:extLst>
              <a:ext uri="{FF2B5EF4-FFF2-40B4-BE49-F238E27FC236}">
                <a16:creationId xmlns:a16="http://schemas.microsoft.com/office/drawing/2014/main" id="{8C61EE96-78EC-334C-A28F-6855E37F921E}"/>
              </a:ext>
            </a:extLst>
          </p:cNvPr>
          <p:cNvSpPr txBox="1"/>
          <p:nvPr/>
        </p:nvSpPr>
        <p:spPr>
          <a:xfrm>
            <a:off x="5765038" y="2514077"/>
            <a:ext cx="5207761" cy="1477328"/>
          </a:xfrm>
          <a:prstGeom prst="rect">
            <a:avLst/>
          </a:prstGeom>
          <a:noFill/>
        </p:spPr>
        <p:txBody>
          <a:bodyPr wrap="square" rtlCol="0">
            <a:spAutoFit/>
          </a:bodyPr>
          <a:lstStyle/>
          <a:p>
            <a:r>
              <a:rPr lang="en-GB" sz="4500" dirty="0">
                <a:solidFill>
                  <a:srgbClr val="CC1523"/>
                </a:solidFill>
                <a:latin typeface="Roboto" panose="02000000000000000000" pitchFamily="2" charset="0"/>
                <a:ea typeface="Roboto" panose="02000000000000000000" pitchFamily="2" charset="0"/>
                <a:cs typeface="Roboto" panose="02000000000000000000" pitchFamily="2" charset="0"/>
              </a:rPr>
              <a:t>Worship/love of God and the other</a:t>
            </a:r>
          </a:p>
        </p:txBody>
      </p:sp>
    </p:spTree>
    <p:extLst>
      <p:ext uri="{BB962C8B-B14F-4D97-AF65-F5344CB8AC3E}">
        <p14:creationId xmlns:p14="http://schemas.microsoft.com/office/powerpoint/2010/main" val="359488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2CF062-CC0E-774B-9597-C0BDBAEEF9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BD38F33-3517-C643-B6A2-5EA618BEA71A}"/>
              </a:ext>
            </a:extLst>
          </p:cNvPr>
          <p:cNvSpPr txBox="1"/>
          <p:nvPr/>
        </p:nvSpPr>
        <p:spPr>
          <a:xfrm>
            <a:off x="642850" y="971840"/>
            <a:ext cx="4754880" cy="553998"/>
          </a:xfrm>
          <a:prstGeom prst="rect">
            <a:avLst/>
          </a:prstGeom>
          <a:noFill/>
        </p:spPr>
        <p:txBody>
          <a:bodyPr wrap="square" rtlCol="0">
            <a:spAutoFit/>
          </a:bodyPr>
          <a:lstStyle/>
          <a:p>
            <a:r>
              <a:rPr lang="en-GB" sz="3000" dirty="0">
                <a:solidFill>
                  <a:srgbClr val="261D43"/>
                </a:solidFill>
                <a:latin typeface="Antonio" pitchFamily="2" charset="77"/>
                <a:ea typeface="Roboto" panose="02000000000000000000" pitchFamily="2" charset="0"/>
                <a:cs typeface="Roboto" panose="02000000000000000000" pitchFamily="2" charset="0"/>
              </a:rPr>
              <a:t>HYMN</a:t>
            </a:r>
          </a:p>
        </p:txBody>
      </p:sp>
      <p:sp>
        <p:nvSpPr>
          <p:cNvPr id="5" name="TextBox 4">
            <a:extLst>
              <a:ext uri="{FF2B5EF4-FFF2-40B4-BE49-F238E27FC236}">
                <a16:creationId xmlns:a16="http://schemas.microsoft.com/office/drawing/2014/main" id="{16363E8C-7FEF-E449-8EC9-9C48758BDBBE}"/>
              </a:ext>
            </a:extLst>
          </p:cNvPr>
          <p:cNvSpPr txBox="1"/>
          <p:nvPr/>
        </p:nvSpPr>
        <p:spPr>
          <a:xfrm>
            <a:off x="642849" y="2143934"/>
            <a:ext cx="10920155" cy="1169551"/>
          </a:xfrm>
          <a:prstGeom prst="rect">
            <a:avLst/>
          </a:prstGeom>
          <a:noFill/>
        </p:spPr>
        <p:txBody>
          <a:bodyPr wrap="square" rtlCol="0">
            <a:spAutoFit/>
          </a:bodyPr>
          <a:lstStyle/>
          <a:p>
            <a:r>
              <a:rPr lang="en-GB" sz="3500" dirty="0">
                <a:latin typeface="Roboto" panose="02000000000000000000" pitchFamily="2" charset="0"/>
                <a:ea typeface="Roboto" panose="02000000000000000000" pitchFamily="2" charset="0"/>
                <a:cs typeface="Roboto" panose="02000000000000000000" pitchFamily="2" charset="0"/>
              </a:rPr>
              <a:t>Jesu, Tawa </a:t>
            </a:r>
            <a:r>
              <a:rPr lang="en-GB" sz="3500" dirty="0" err="1">
                <a:latin typeface="Roboto" panose="02000000000000000000" pitchFamily="2" charset="0"/>
                <a:ea typeface="Roboto" panose="02000000000000000000" pitchFamily="2" charset="0"/>
                <a:cs typeface="Roboto" panose="02000000000000000000" pitchFamily="2" charset="0"/>
              </a:rPr>
              <a:t>Pano</a:t>
            </a:r>
            <a:r>
              <a:rPr lang="en-GB" sz="3500" dirty="0">
                <a:latin typeface="Roboto" panose="02000000000000000000" pitchFamily="2" charset="0"/>
                <a:ea typeface="Roboto" panose="02000000000000000000" pitchFamily="2" charset="0"/>
                <a:cs typeface="Roboto" panose="02000000000000000000" pitchFamily="2" charset="0"/>
              </a:rPr>
              <a:t> (</a:t>
            </a:r>
            <a:r>
              <a:rPr lang="en-GB" sz="3500" i="1" dirty="0" err="1">
                <a:latin typeface="Roboto" panose="02000000000000000000" pitchFamily="2" charset="0"/>
                <a:ea typeface="Roboto" panose="02000000000000000000" pitchFamily="2" charset="0"/>
                <a:cs typeface="Roboto" panose="02000000000000000000" pitchFamily="2" charset="0"/>
              </a:rPr>
              <a:t>StF</a:t>
            </a:r>
            <a:r>
              <a:rPr lang="en-GB" sz="3500" dirty="0">
                <a:latin typeface="Roboto" panose="02000000000000000000" pitchFamily="2" charset="0"/>
                <a:ea typeface="Roboto" panose="02000000000000000000" pitchFamily="2" charset="0"/>
                <a:cs typeface="Roboto" panose="02000000000000000000" pitchFamily="2" charset="0"/>
              </a:rPr>
              <a:t> 27)</a:t>
            </a:r>
            <a:br>
              <a:rPr lang="en-GB" sz="3500" dirty="0">
                <a:latin typeface="Roboto" panose="02000000000000000000" pitchFamily="2" charset="0"/>
                <a:ea typeface="Roboto" panose="02000000000000000000" pitchFamily="2" charset="0"/>
                <a:cs typeface="Roboto" panose="02000000000000000000" pitchFamily="2" charset="0"/>
              </a:rPr>
            </a:br>
            <a:r>
              <a:rPr lang="en-GB" sz="3500" dirty="0">
                <a:latin typeface="Roboto" panose="02000000000000000000" pitchFamily="2" charset="0"/>
                <a:ea typeface="Roboto" panose="02000000000000000000" pitchFamily="2" charset="0"/>
                <a:cs typeface="Roboto" panose="02000000000000000000" pitchFamily="2" charset="0"/>
              </a:rPr>
              <a:t>Jesu, Jesu (</a:t>
            </a:r>
            <a:r>
              <a:rPr lang="en-GB" sz="3500" i="1" dirty="0" err="1">
                <a:latin typeface="Roboto" panose="02000000000000000000" pitchFamily="2" charset="0"/>
                <a:ea typeface="Roboto" panose="02000000000000000000" pitchFamily="2" charset="0"/>
                <a:cs typeface="Roboto" panose="02000000000000000000" pitchFamily="2" charset="0"/>
              </a:rPr>
              <a:t>StF</a:t>
            </a:r>
            <a:r>
              <a:rPr lang="en-GB" sz="3500" dirty="0">
                <a:latin typeface="Roboto" panose="02000000000000000000" pitchFamily="2" charset="0"/>
                <a:ea typeface="Roboto" panose="02000000000000000000" pitchFamily="2" charset="0"/>
                <a:cs typeface="Roboto" panose="02000000000000000000" pitchFamily="2" charset="0"/>
              </a:rPr>
              <a:t> 249 or </a:t>
            </a:r>
            <a:r>
              <a:rPr lang="en-GB" sz="3500" i="1" dirty="0">
                <a:latin typeface="Roboto" panose="02000000000000000000" pitchFamily="2" charset="0"/>
                <a:ea typeface="Roboto" panose="02000000000000000000" pitchFamily="2" charset="0"/>
                <a:cs typeface="Roboto" panose="02000000000000000000" pitchFamily="2" charset="0"/>
              </a:rPr>
              <a:t>H&amp;P </a:t>
            </a:r>
            <a:r>
              <a:rPr lang="en-GB" sz="3500" dirty="0">
                <a:latin typeface="Roboto" panose="02000000000000000000" pitchFamily="2" charset="0"/>
                <a:ea typeface="Roboto" panose="02000000000000000000" pitchFamily="2" charset="0"/>
                <a:cs typeface="Roboto" panose="02000000000000000000" pitchFamily="2" charset="0"/>
              </a:rPr>
              <a:t>145)</a:t>
            </a:r>
          </a:p>
        </p:txBody>
      </p:sp>
      <p:sp>
        <p:nvSpPr>
          <p:cNvPr id="6" name="TextBox 5">
            <a:extLst>
              <a:ext uri="{FF2B5EF4-FFF2-40B4-BE49-F238E27FC236}">
                <a16:creationId xmlns:a16="http://schemas.microsoft.com/office/drawing/2014/main" id="{6274322D-2B4F-3648-B386-766213CB48B5}"/>
              </a:ext>
            </a:extLst>
          </p:cNvPr>
          <p:cNvSpPr txBox="1"/>
          <p:nvPr/>
        </p:nvSpPr>
        <p:spPr>
          <a:xfrm>
            <a:off x="642850" y="1678422"/>
            <a:ext cx="4754880" cy="369332"/>
          </a:xfrm>
          <a:prstGeom prst="rect">
            <a:avLst/>
          </a:prstGeom>
          <a:noFill/>
        </p:spPr>
        <p:txBody>
          <a:bodyPr wrap="square" rtlCol="0">
            <a:spAutoFit/>
          </a:bodyPr>
          <a:lstStyle/>
          <a:p>
            <a:r>
              <a:rPr lang="en-GB" i="1" dirty="0">
                <a:solidFill>
                  <a:schemeClr val="bg1">
                    <a:lumMod val="75000"/>
                  </a:schemeClr>
                </a:solidFill>
                <a:latin typeface="Roboto" panose="02000000000000000000" pitchFamily="2" charset="0"/>
                <a:ea typeface="Roboto" panose="02000000000000000000" pitchFamily="2" charset="0"/>
                <a:cs typeface="Roboto" panose="02000000000000000000" pitchFamily="2" charset="0"/>
              </a:rPr>
              <a:t>Choose from:</a:t>
            </a:r>
          </a:p>
        </p:txBody>
      </p:sp>
    </p:spTree>
    <p:extLst>
      <p:ext uri="{BB962C8B-B14F-4D97-AF65-F5344CB8AC3E}">
        <p14:creationId xmlns:p14="http://schemas.microsoft.com/office/powerpoint/2010/main" val="2447950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2CF062-CC0E-774B-9597-C0BDBAEEF9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BD38F33-3517-C643-B6A2-5EA618BEA71A}"/>
              </a:ext>
            </a:extLst>
          </p:cNvPr>
          <p:cNvSpPr txBox="1"/>
          <p:nvPr/>
        </p:nvSpPr>
        <p:spPr>
          <a:xfrm>
            <a:off x="642850" y="971840"/>
            <a:ext cx="4754880" cy="553998"/>
          </a:xfrm>
          <a:prstGeom prst="rect">
            <a:avLst/>
          </a:prstGeom>
          <a:noFill/>
        </p:spPr>
        <p:txBody>
          <a:bodyPr wrap="square" rtlCol="0">
            <a:spAutoFit/>
          </a:bodyPr>
          <a:lstStyle/>
          <a:p>
            <a:r>
              <a:rPr lang="en-GB" sz="3000" dirty="0">
                <a:solidFill>
                  <a:srgbClr val="261D43"/>
                </a:solidFill>
                <a:latin typeface="Antonio" pitchFamily="2" charset="77"/>
                <a:ea typeface="Roboto" panose="02000000000000000000" pitchFamily="2" charset="0"/>
                <a:cs typeface="Roboto" panose="02000000000000000000" pitchFamily="2" charset="0"/>
              </a:rPr>
              <a:t>READING </a:t>
            </a:r>
            <a:r>
              <a:rPr lang="en-GB" sz="1500" dirty="0">
                <a:solidFill>
                  <a:schemeClr val="bg1">
                    <a:lumMod val="65000"/>
                  </a:schemeClr>
                </a:solidFill>
                <a:latin typeface="Antonio" pitchFamily="2" charset="77"/>
                <a:ea typeface="Roboto" panose="02000000000000000000" pitchFamily="2" charset="0"/>
                <a:cs typeface="Roboto" panose="02000000000000000000" pitchFamily="2" charset="0"/>
              </a:rPr>
              <a:t>(1 OF 2)</a:t>
            </a:r>
            <a:r>
              <a:rPr lang="en-GB" sz="3000" dirty="0">
                <a:solidFill>
                  <a:srgbClr val="261D43"/>
                </a:solidFill>
                <a:latin typeface="Antonio" pitchFamily="2" charset="77"/>
                <a:ea typeface="Roboto" panose="02000000000000000000" pitchFamily="2" charset="0"/>
                <a:cs typeface="Roboto" panose="02000000000000000000" pitchFamily="2" charset="0"/>
              </a:rPr>
              <a:t> </a:t>
            </a:r>
          </a:p>
        </p:txBody>
      </p:sp>
      <p:sp>
        <p:nvSpPr>
          <p:cNvPr id="5" name="TextBox 4">
            <a:extLst>
              <a:ext uri="{FF2B5EF4-FFF2-40B4-BE49-F238E27FC236}">
                <a16:creationId xmlns:a16="http://schemas.microsoft.com/office/drawing/2014/main" id="{16363E8C-7FEF-E449-8EC9-9C48758BDBBE}"/>
              </a:ext>
            </a:extLst>
          </p:cNvPr>
          <p:cNvSpPr txBox="1"/>
          <p:nvPr/>
        </p:nvSpPr>
        <p:spPr>
          <a:xfrm>
            <a:off x="642849" y="1659285"/>
            <a:ext cx="10429964" cy="3785652"/>
          </a:xfrm>
          <a:prstGeom prst="rect">
            <a:avLst/>
          </a:prstGeom>
          <a:noFill/>
        </p:spPr>
        <p:txBody>
          <a:bodyPr wrap="square" rtlCol="0">
            <a:spAutoFit/>
          </a:bodyPr>
          <a:lstStyle/>
          <a:p>
            <a:r>
              <a:rPr lang="en-GB" sz="2000" b="1" dirty="0">
                <a:solidFill>
                  <a:srgbClr val="CC1523"/>
                </a:solidFill>
                <a:latin typeface="Roboto" panose="02000000000000000000" pitchFamily="2" charset="0"/>
                <a:ea typeface="Roboto" panose="02000000000000000000" pitchFamily="2" charset="0"/>
                <a:cs typeface="Roboto" panose="02000000000000000000" pitchFamily="2" charset="0"/>
              </a:rPr>
              <a:t>Galatians 5:13-26</a:t>
            </a:r>
          </a:p>
          <a:p>
            <a:br>
              <a:rPr lang="en-GB" sz="2000" dirty="0">
                <a:latin typeface="Roboto" panose="02000000000000000000" pitchFamily="2" charset="0"/>
                <a:ea typeface="Roboto" panose="02000000000000000000" pitchFamily="2" charset="0"/>
                <a:cs typeface="Roboto" panose="02000000000000000000" pitchFamily="2" charset="0"/>
              </a:rPr>
            </a:br>
            <a:r>
              <a:rPr lang="en-GB" sz="2000" dirty="0">
                <a:latin typeface="Roboto" panose="02000000000000000000" pitchFamily="2" charset="0"/>
                <a:ea typeface="Roboto" panose="02000000000000000000" pitchFamily="2" charset="0"/>
                <a:cs typeface="Roboto" panose="02000000000000000000" pitchFamily="2" charset="0"/>
              </a:rPr>
              <a:t>“For you were called to freedom, brothers and sisters; only do not use your freedom as an opportunity for self-indulgence, but through love become slaves to one another. For the whole law is summed up in a single commandment, ‘You shall love your neighbour as yourself.’ If, however, you bite and devour one another, take care that you are not consumed by one another.</a:t>
            </a:r>
          </a:p>
          <a:p>
            <a:endParaRPr lang="en-GB" sz="2000" dirty="0">
              <a:latin typeface="Roboto" panose="02000000000000000000" pitchFamily="2" charset="0"/>
              <a:ea typeface="Roboto" panose="02000000000000000000" pitchFamily="2" charset="0"/>
              <a:cs typeface="Roboto" panose="02000000000000000000" pitchFamily="2" charset="0"/>
            </a:endParaRPr>
          </a:p>
          <a:p>
            <a:r>
              <a:rPr lang="en-GB" sz="2000" dirty="0">
                <a:latin typeface="Roboto" panose="02000000000000000000" pitchFamily="2" charset="0"/>
                <a:ea typeface="Roboto" panose="02000000000000000000" pitchFamily="2" charset="0"/>
                <a:cs typeface="Roboto" panose="02000000000000000000" pitchFamily="2" charset="0"/>
              </a:rPr>
              <a:t>Live by the Spirit, I say, and do not gratify the desires of the flesh. For what the flesh desires is opposed to the Spirit, and what the Spirit desires is opposed to the flesh; for these are opposed to each other, to prevent you from doing what you want. But if you are led by the Spirit, you are not subject to the law. </a:t>
            </a:r>
          </a:p>
        </p:txBody>
      </p:sp>
    </p:spTree>
    <p:extLst>
      <p:ext uri="{BB962C8B-B14F-4D97-AF65-F5344CB8AC3E}">
        <p14:creationId xmlns:p14="http://schemas.microsoft.com/office/powerpoint/2010/main" val="1903173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2CF062-CC0E-774B-9597-C0BDBAEEF9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BD38F33-3517-C643-B6A2-5EA618BEA71A}"/>
              </a:ext>
            </a:extLst>
          </p:cNvPr>
          <p:cNvSpPr txBox="1"/>
          <p:nvPr/>
        </p:nvSpPr>
        <p:spPr>
          <a:xfrm>
            <a:off x="642850" y="971840"/>
            <a:ext cx="4754880" cy="553998"/>
          </a:xfrm>
          <a:prstGeom prst="rect">
            <a:avLst/>
          </a:prstGeom>
          <a:noFill/>
        </p:spPr>
        <p:txBody>
          <a:bodyPr wrap="square" rtlCol="0">
            <a:spAutoFit/>
          </a:bodyPr>
          <a:lstStyle/>
          <a:p>
            <a:r>
              <a:rPr lang="en-GB" sz="3000" dirty="0">
                <a:solidFill>
                  <a:srgbClr val="261D43"/>
                </a:solidFill>
                <a:latin typeface="Antonio" pitchFamily="2" charset="77"/>
                <a:ea typeface="Roboto" panose="02000000000000000000" pitchFamily="2" charset="0"/>
                <a:cs typeface="Roboto" panose="02000000000000000000" pitchFamily="2" charset="0"/>
              </a:rPr>
              <a:t>READING </a:t>
            </a:r>
            <a:r>
              <a:rPr lang="en-GB" sz="1500" dirty="0">
                <a:solidFill>
                  <a:schemeClr val="bg1">
                    <a:lumMod val="65000"/>
                  </a:schemeClr>
                </a:solidFill>
                <a:latin typeface="Antonio" pitchFamily="2" charset="77"/>
                <a:ea typeface="Roboto" panose="02000000000000000000" pitchFamily="2" charset="0"/>
                <a:cs typeface="Roboto" panose="02000000000000000000" pitchFamily="2" charset="0"/>
              </a:rPr>
              <a:t>(2 OF 2)</a:t>
            </a:r>
            <a:r>
              <a:rPr lang="en-GB" sz="3000" dirty="0">
                <a:solidFill>
                  <a:srgbClr val="261D43"/>
                </a:solidFill>
                <a:latin typeface="Antonio" pitchFamily="2" charset="77"/>
                <a:ea typeface="Roboto" panose="02000000000000000000" pitchFamily="2" charset="0"/>
                <a:cs typeface="Roboto" panose="02000000000000000000" pitchFamily="2" charset="0"/>
              </a:rPr>
              <a:t> </a:t>
            </a:r>
          </a:p>
        </p:txBody>
      </p:sp>
      <p:sp>
        <p:nvSpPr>
          <p:cNvPr id="5" name="TextBox 4">
            <a:extLst>
              <a:ext uri="{FF2B5EF4-FFF2-40B4-BE49-F238E27FC236}">
                <a16:creationId xmlns:a16="http://schemas.microsoft.com/office/drawing/2014/main" id="{16363E8C-7FEF-E449-8EC9-9C48758BDBBE}"/>
              </a:ext>
            </a:extLst>
          </p:cNvPr>
          <p:cNvSpPr txBox="1"/>
          <p:nvPr/>
        </p:nvSpPr>
        <p:spPr>
          <a:xfrm>
            <a:off x="642849" y="1659285"/>
            <a:ext cx="10429964" cy="3715120"/>
          </a:xfrm>
          <a:prstGeom prst="rect">
            <a:avLst/>
          </a:prstGeom>
          <a:noFill/>
        </p:spPr>
        <p:txBody>
          <a:bodyPr wrap="square" rtlCol="0">
            <a:spAutoFit/>
          </a:bodyPr>
          <a:lstStyle/>
          <a:p>
            <a:r>
              <a:rPr lang="en-GB" sz="2000" dirty="0">
                <a:latin typeface="Roboto" panose="02000000000000000000" pitchFamily="2" charset="0"/>
                <a:ea typeface="Roboto" panose="02000000000000000000" pitchFamily="2" charset="0"/>
                <a:cs typeface="Roboto" panose="02000000000000000000" pitchFamily="2" charset="0"/>
              </a:rPr>
              <a:t>Now the works of the flesh are obvious: fornication, impurity, licentiousness, idolatry, sorcery, enmities, strife, jealousy, anger, quarrels, dissensions, factions, envy, drunkenness, carousing, and things like these. I am warning you, as I warned you before: those who do such things will not inherit the kingdom of God. </a:t>
            </a:r>
          </a:p>
          <a:p>
            <a:endParaRPr lang="en-GB" sz="2000" dirty="0">
              <a:latin typeface="Roboto" panose="02000000000000000000" pitchFamily="2" charset="0"/>
              <a:ea typeface="Roboto" panose="02000000000000000000" pitchFamily="2" charset="0"/>
              <a:cs typeface="Roboto" panose="02000000000000000000" pitchFamily="2" charset="0"/>
            </a:endParaRPr>
          </a:p>
          <a:p>
            <a:r>
              <a:rPr lang="en-GB" sz="2000" dirty="0">
                <a:latin typeface="Roboto" panose="02000000000000000000" pitchFamily="2" charset="0"/>
                <a:ea typeface="Roboto" panose="02000000000000000000" pitchFamily="2" charset="0"/>
                <a:cs typeface="Roboto" panose="02000000000000000000" pitchFamily="2" charset="0"/>
              </a:rPr>
              <a:t>By contrast, the fruit of the Spirit is love, joy, peace, patience, kindness, generosity, faithfulness, gentleness, and self-control. There is no law against such things. And those who belong to Christ Jesus have crucified the flesh with its passions and desires. If we live by the Spirit, let us also be guided by the Spirit. Let us not become conceited, competing against one another, envying one another.”</a:t>
            </a:r>
          </a:p>
          <a:p>
            <a:pPr>
              <a:lnSpc>
                <a:spcPts val="2220"/>
              </a:lnSpc>
            </a:pPr>
            <a:br>
              <a:rPr lang="en-GB" sz="1600" b="1" dirty="0">
                <a:solidFill>
                  <a:srgbClr val="CC1523"/>
                </a:solidFill>
                <a:latin typeface="Roboto" panose="02000000000000000000" pitchFamily="2" charset="0"/>
                <a:ea typeface="Roboto" panose="02000000000000000000" pitchFamily="2" charset="0"/>
                <a:cs typeface="Roboto" panose="02000000000000000000" pitchFamily="2" charset="0"/>
              </a:rPr>
            </a:br>
            <a:r>
              <a:rPr lang="en-GB" sz="1600" b="1" dirty="0">
                <a:solidFill>
                  <a:srgbClr val="CC1523"/>
                </a:solidFill>
                <a:latin typeface="Roboto" panose="02000000000000000000" pitchFamily="2" charset="0"/>
                <a:ea typeface="Roboto" panose="02000000000000000000" pitchFamily="2" charset="0"/>
                <a:cs typeface="Roboto" panose="02000000000000000000" pitchFamily="2" charset="0"/>
              </a:rPr>
              <a:t>Galatians 5:13-26</a:t>
            </a:r>
          </a:p>
        </p:txBody>
      </p:sp>
    </p:spTree>
    <p:extLst>
      <p:ext uri="{BB962C8B-B14F-4D97-AF65-F5344CB8AC3E}">
        <p14:creationId xmlns:p14="http://schemas.microsoft.com/office/powerpoint/2010/main" val="3999027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08E235-C559-4E46-8468-7E62D64CFA3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BD38F33-3517-C643-B6A2-5EA618BEA71A}"/>
              </a:ext>
            </a:extLst>
          </p:cNvPr>
          <p:cNvSpPr txBox="1"/>
          <p:nvPr/>
        </p:nvSpPr>
        <p:spPr>
          <a:xfrm>
            <a:off x="5765038" y="1450471"/>
            <a:ext cx="4754880" cy="553998"/>
          </a:xfrm>
          <a:prstGeom prst="rect">
            <a:avLst/>
          </a:prstGeom>
          <a:noFill/>
        </p:spPr>
        <p:txBody>
          <a:bodyPr wrap="square" rtlCol="0">
            <a:spAutoFit/>
          </a:bodyPr>
          <a:lstStyle/>
          <a:p>
            <a:r>
              <a:rPr lang="en-GB" sz="3000" dirty="0">
                <a:solidFill>
                  <a:srgbClr val="261D43"/>
                </a:solidFill>
                <a:latin typeface="Antonio" pitchFamily="2" charset="77"/>
                <a:ea typeface="Roboto" panose="02000000000000000000" pitchFamily="2" charset="0"/>
                <a:cs typeface="Roboto" panose="02000000000000000000" pitchFamily="2" charset="0"/>
              </a:rPr>
              <a:t>ALL-AGE TALK</a:t>
            </a:r>
          </a:p>
        </p:txBody>
      </p:sp>
      <p:sp>
        <p:nvSpPr>
          <p:cNvPr id="6" name="TextBox 5">
            <a:extLst>
              <a:ext uri="{FF2B5EF4-FFF2-40B4-BE49-F238E27FC236}">
                <a16:creationId xmlns:a16="http://schemas.microsoft.com/office/drawing/2014/main" id="{4EB50A07-4741-AA40-8FC8-C84870327F60}"/>
              </a:ext>
            </a:extLst>
          </p:cNvPr>
          <p:cNvSpPr txBox="1"/>
          <p:nvPr/>
        </p:nvSpPr>
        <p:spPr>
          <a:xfrm>
            <a:off x="5765038" y="2514077"/>
            <a:ext cx="5207761" cy="784830"/>
          </a:xfrm>
          <a:prstGeom prst="rect">
            <a:avLst/>
          </a:prstGeom>
          <a:noFill/>
        </p:spPr>
        <p:txBody>
          <a:bodyPr wrap="square" rtlCol="0">
            <a:spAutoFit/>
          </a:bodyPr>
          <a:lstStyle/>
          <a:p>
            <a:r>
              <a:rPr lang="en-GB" sz="4500" b="1" dirty="0">
                <a:solidFill>
                  <a:srgbClr val="CC1523"/>
                </a:solidFill>
                <a:latin typeface="Roboto" panose="02000000000000000000" pitchFamily="2" charset="0"/>
                <a:ea typeface="Roboto" panose="02000000000000000000" pitchFamily="2" charset="0"/>
                <a:cs typeface="Roboto" panose="02000000000000000000" pitchFamily="2" charset="0"/>
              </a:rPr>
              <a:t>Ese ne </a:t>
            </a:r>
            <a:r>
              <a:rPr lang="en-GB" sz="4500" b="1" dirty="0" err="1">
                <a:solidFill>
                  <a:srgbClr val="CC1523"/>
                </a:solidFill>
                <a:latin typeface="Roboto" panose="02000000000000000000" pitchFamily="2" charset="0"/>
                <a:ea typeface="Roboto" panose="02000000000000000000" pitchFamily="2" charset="0"/>
                <a:cs typeface="Roboto" panose="02000000000000000000" pitchFamily="2" charset="0"/>
              </a:rPr>
              <a:t>Tekrema</a:t>
            </a:r>
            <a:r>
              <a:rPr lang="en-GB" sz="4500" b="1" dirty="0">
                <a:solidFill>
                  <a:srgbClr val="CC1523"/>
                </a:solidFill>
                <a:latin typeface="Roboto" panose="02000000000000000000" pitchFamily="2" charset="0"/>
                <a:ea typeface="Roboto" panose="02000000000000000000" pitchFamily="2" charset="0"/>
                <a:cs typeface="Roboto" panose="02000000000000000000" pitchFamily="2" charset="0"/>
              </a:rPr>
              <a:t> </a:t>
            </a:r>
          </a:p>
        </p:txBody>
      </p:sp>
      <p:pic>
        <p:nvPicPr>
          <p:cNvPr id="8" name="image1.png">
            <a:extLst>
              <a:ext uri="{FF2B5EF4-FFF2-40B4-BE49-F238E27FC236}">
                <a16:creationId xmlns:a16="http://schemas.microsoft.com/office/drawing/2014/main" id="{87786027-68AF-9C4C-AA49-199A7325D4A1}"/>
              </a:ext>
            </a:extLst>
          </p:cNvPr>
          <p:cNvPicPr/>
          <p:nvPr/>
        </p:nvPicPr>
        <p:blipFill>
          <a:blip r:embed="rId3"/>
          <a:srcRect/>
          <a:stretch>
            <a:fillRect/>
          </a:stretch>
        </p:blipFill>
        <p:spPr>
          <a:xfrm>
            <a:off x="1530757" y="1444188"/>
            <a:ext cx="3015080" cy="3969624"/>
          </a:xfrm>
          <a:prstGeom prst="rect">
            <a:avLst/>
          </a:prstGeom>
          <a:ln/>
        </p:spPr>
      </p:pic>
    </p:spTree>
    <p:extLst>
      <p:ext uri="{BB962C8B-B14F-4D97-AF65-F5344CB8AC3E}">
        <p14:creationId xmlns:p14="http://schemas.microsoft.com/office/powerpoint/2010/main" val="3074519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60B862-15A2-344D-A305-CD7690F40802}"/>
              </a:ext>
            </a:extLst>
          </p:cNvPr>
          <p:cNvPicPr>
            <a:picLocks/>
          </p:cNvPicPr>
          <p:nvPr/>
        </p:nvPicPr>
        <p:blipFill rotWithShape="1">
          <a:blip r:embed="rId2" cstate="screen">
            <a:extLst>
              <a:ext uri="{28A0092B-C50C-407E-A947-70E740481C1C}">
                <a14:useLocalDpi xmlns:a14="http://schemas.microsoft.com/office/drawing/2010/main"/>
              </a:ext>
            </a:extLst>
          </a:blip>
          <a:srcRect/>
          <a:stretch/>
        </p:blipFill>
        <p:spPr>
          <a:xfrm>
            <a:off x="-1606638" y="-656706"/>
            <a:ext cx="7940935" cy="7940935"/>
          </a:xfrm>
          <a:prstGeom prst="ellipse">
            <a:avLst/>
          </a:prstGeom>
        </p:spPr>
      </p:pic>
      <p:pic>
        <p:nvPicPr>
          <p:cNvPr id="3" name="Picture 2">
            <a:extLst>
              <a:ext uri="{FF2B5EF4-FFF2-40B4-BE49-F238E27FC236}">
                <a16:creationId xmlns:a16="http://schemas.microsoft.com/office/drawing/2014/main" id="{752CF062-CC0E-774B-9597-C0BDBAEEF9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BD38F33-3517-C643-B6A2-5EA618BEA71A}"/>
              </a:ext>
            </a:extLst>
          </p:cNvPr>
          <p:cNvSpPr txBox="1"/>
          <p:nvPr/>
        </p:nvSpPr>
        <p:spPr>
          <a:xfrm>
            <a:off x="6885708" y="2044182"/>
            <a:ext cx="4754880" cy="2539157"/>
          </a:xfrm>
          <a:prstGeom prst="rect">
            <a:avLst/>
          </a:prstGeom>
          <a:noFill/>
        </p:spPr>
        <p:txBody>
          <a:bodyPr wrap="square" rtlCol="0">
            <a:spAutoFit/>
          </a:bodyPr>
          <a:lstStyle/>
          <a:p>
            <a:r>
              <a:rPr lang="en-GB" sz="4500" b="1" dirty="0">
                <a:solidFill>
                  <a:srgbClr val="CC1523"/>
                </a:solidFill>
                <a:latin typeface="Roboto" panose="02000000000000000000" pitchFamily="2" charset="0"/>
                <a:ea typeface="Roboto" panose="02000000000000000000" pitchFamily="2" charset="0"/>
                <a:cs typeface="Roboto" panose="02000000000000000000" pitchFamily="2" charset="0"/>
              </a:rPr>
              <a:t>The Greatest Commandment</a:t>
            </a:r>
            <a:br>
              <a:rPr lang="en-GB" sz="4500" b="1" dirty="0">
                <a:solidFill>
                  <a:srgbClr val="CC1523"/>
                </a:solidFill>
                <a:latin typeface="Roboto" panose="02000000000000000000" pitchFamily="2" charset="0"/>
                <a:ea typeface="Roboto" panose="02000000000000000000" pitchFamily="2" charset="0"/>
                <a:cs typeface="Roboto" panose="02000000000000000000" pitchFamily="2" charset="0"/>
              </a:rPr>
            </a:br>
            <a:br>
              <a:rPr lang="en-GB" sz="2500" b="1" dirty="0">
                <a:solidFill>
                  <a:srgbClr val="CC1523"/>
                </a:solidFill>
                <a:latin typeface="Roboto" panose="02000000000000000000" pitchFamily="2" charset="0"/>
                <a:ea typeface="Roboto" panose="02000000000000000000" pitchFamily="2" charset="0"/>
                <a:cs typeface="Roboto" panose="02000000000000000000" pitchFamily="2" charset="0"/>
              </a:rPr>
            </a:br>
            <a:r>
              <a:rPr lang="en-GB" sz="2200" dirty="0">
                <a:solidFill>
                  <a:srgbClr val="261D43"/>
                </a:solidFill>
                <a:latin typeface="Roboto" panose="02000000000000000000" pitchFamily="2" charset="0"/>
                <a:ea typeface="Roboto" panose="02000000000000000000" pitchFamily="2" charset="0"/>
                <a:cs typeface="Roboto" panose="02000000000000000000" pitchFamily="2" charset="0"/>
              </a:rPr>
              <a:t>Worship for the presidential </a:t>
            </a:r>
            <a:br>
              <a:rPr lang="en-GB" sz="2200" dirty="0">
                <a:solidFill>
                  <a:srgbClr val="261D43"/>
                </a:solidFill>
                <a:latin typeface="Roboto" panose="02000000000000000000" pitchFamily="2" charset="0"/>
                <a:ea typeface="Roboto" panose="02000000000000000000" pitchFamily="2" charset="0"/>
                <a:cs typeface="Roboto" panose="02000000000000000000" pitchFamily="2" charset="0"/>
              </a:rPr>
            </a:br>
            <a:r>
              <a:rPr lang="en-GB" sz="2200" dirty="0">
                <a:solidFill>
                  <a:srgbClr val="261D43"/>
                </a:solidFill>
                <a:latin typeface="Roboto" panose="02000000000000000000" pitchFamily="2" charset="0"/>
                <a:ea typeface="Roboto" panose="02000000000000000000" pitchFamily="2" charset="0"/>
                <a:cs typeface="Roboto" panose="02000000000000000000" pitchFamily="2" charset="0"/>
              </a:rPr>
              <a:t>theme 2022/2023</a:t>
            </a:r>
          </a:p>
        </p:txBody>
      </p:sp>
    </p:spTree>
    <p:extLst>
      <p:ext uri="{BB962C8B-B14F-4D97-AF65-F5344CB8AC3E}">
        <p14:creationId xmlns:p14="http://schemas.microsoft.com/office/powerpoint/2010/main" val="2253557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2F1324-4EB7-5743-A058-EDCD6C441D9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95293" y="0"/>
            <a:ext cx="5896708" cy="6858000"/>
          </a:xfrm>
          <a:prstGeom prst="rect">
            <a:avLst/>
          </a:prstGeom>
        </p:spPr>
      </p:pic>
      <p:pic>
        <p:nvPicPr>
          <p:cNvPr id="2" name="Picture 1">
            <a:extLst>
              <a:ext uri="{FF2B5EF4-FFF2-40B4-BE49-F238E27FC236}">
                <a16:creationId xmlns:a16="http://schemas.microsoft.com/office/drawing/2014/main" id="{D3D42B12-C24D-8F43-B120-D271DC0D806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6497515" cy="6858001"/>
          </a:xfrm>
          <a:prstGeom prst="rect">
            <a:avLst/>
          </a:prstGeom>
        </p:spPr>
      </p:pic>
      <p:pic>
        <p:nvPicPr>
          <p:cNvPr id="7" name="Picture 6">
            <a:extLst>
              <a:ext uri="{FF2B5EF4-FFF2-40B4-BE49-F238E27FC236}">
                <a16:creationId xmlns:a16="http://schemas.microsoft.com/office/drawing/2014/main" id="{6608E235-C559-4E46-8468-7E62D64CFA3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73440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3E0446-50D7-144D-9C32-5950ACD1D08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6608E235-C559-4E46-8468-7E62D64CFA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11951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B708BD-21F1-EB44-948C-D60B8C6DB74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256477" cy="6858000"/>
          </a:xfrm>
          <a:prstGeom prst="rect">
            <a:avLst/>
          </a:prstGeom>
        </p:spPr>
      </p:pic>
      <p:pic>
        <p:nvPicPr>
          <p:cNvPr id="7" name="Picture 6">
            <a:extLst>
              <a:ext uri="{FF2B5EF4-FFF2-40B4-BE49-F238E27FC236}">
                <a16:creationId xmlns:a16="http://schemas.microsoft.com/office/drawing/2014/main" id="{6608E235-C559-4E46-8468-7E62D64CFA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61369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B8FC89-ED3C-A142-B5A4-4E4687579EC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6608E235-C559-4E46-8468-7E62D64CFA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94751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64FE38-4D02-B84C-8F54-A7C94BF5B6E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6608E235-C559-4E46-8468-7E62D64CFA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7959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2C9AE6-C95E-474D-BDD5-DF94F485005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12192000" cy="6858000"/>
          </a:xfrm>
          <a:prstGeom prst="rect">
            <a:avLst/>
          </a:prstGeom>
        </p:spPr>
      </p:pic>
      <p:pic>
        <p:nvPicPr>
          <p:cNvPr id="7" name="Picture 6">
            <a:extLst>
              <a:ext uri="{FF2B5EF4-FFF2-40B4-BE49-F238E27FC236}">
                <a16:creationId xmlns:a16="http://schemas.microsoft.com/office/drawing/2014/main" id="{6608E235-C559-4E46-8468-7E62D64CFA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52964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6CEE88-F336-0B4D-B5A7-C86759E10FD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6608E235-C559-4E46-8468-7E62D64CFA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31595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F31803-62CC-1847-B3A3-9EB3A576F2E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64178" y="2839453"/>
            <a:ext cx="6027821" cy="4018547"/>
          </a:xfrm>
          <a:prstGeom prst="rect">
            <a:avLst/>
          </a:prstGeom>
        </p:spPr>
      </p:pic>
      <p:pic>
        <p:nvPicPr>
          <p:cNvPr id="5" name="Picture 4">
            <a:extLst>
              <a:ext uri="{FF2B5EF4-FFF2-40B4-BE49-F238E27FC236}">
                <a16:creationId xmlns:a16="http://schemas.microsoft.com/office/drawing/2014/main" id="{43F105EC-39E1-074C-B04A-25303ABFEFB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52674" y="431488"/>
            <a:ext cx="5839326" cy="3242154"/>
          </a:xfrm>
          <a:prstGeom prst="rect">
            <a:avLst/>
          </a:prstGeom>
        </p:spPr>
      </p:pic>
      <p:pic>
        <p:nvPicPr>
          <p:cNvPr id="4" name="Picture 3">
            <a:extLst>
              <a:ext uri="{FF2B5EF4-FFF2-40B4-BE49-F238E27FC236}">
                <a16:creationId xmlns:a16="http://schemas.microsoft.com/office/drawing/2014/main" id="{19985CBC-1E6E-0241-8785-31E41804BEA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431488"/>
            <a:ext cx="6352674" cy="6145775"/>
          </a:xfrm>
          <a:prstGeom prst="rect">
            <a:avLst/>
          </a:prstGeom>
        </p:spPr>
      </p:pic>
      <p:pic>
        <p:nvPicPr>
          <p:cNvPr id="7" name="Picture 6">
            <a:extLst>
              <a:ext uri="{FF2B5EF4-FFF2-40B4-BE49-F238E27FC236}">
                <a16:creationId xmlns:a16="http://schemas.microsoft.com/office/drawing/2014/main" id="{6608E235-C559-4E46-8468-7E62D64CFA3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61411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08E235-C559-4E46-8468-7E62D64CFA3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image1.png">
            <a:extLst>
              <a:ext uri="{FF2B5EF4-FFF2-40B4-BE49-F238E27FC236}">
                <a16:creationId xmlns:a16="http://schemas.microsoft.com/office/drawing/2014/main" id="{49243BCF-04C2-844E-A52D-8CC2FA3E31E6}"/>
              </a:ext>
            </a:extLst>
          </p:cNvPr>
          <p:cNvPicPr/>
          <p:nvPr/>
        </p:nvPicPr>
        <p:blipFill>
          <a:blip r:embed="rId3"/>
          <a:srcRect/>
          <a:stretch>
            <a:fillRect/>
          </a:stretch>
        </p:blipFill>
        <p:spPr>
          <a:xfrm>
            <a:off x="4588460" y="1444188"/>
            <a:ext cx="3015080" cy="3969624"/>
          </a:xfrm>
          <a:prstGeom prst="rect">
            <a:avLst/>
          </a:prstGeom>
          <a:ln/>
        </p:spPr>
      </p:pic>
    </p:spTree>
    <p:extLst>
      <p:ext uri="{BB962C8B-B14F-4D97-AF65-F5344CB8AC3E}">
        <p14:creationId xmlns:p14="http://schemas.microsoft.com/office/powerpoint/2010/main" val="8381146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2CF062-CC0E-774B-9597-C0BDBAEEF9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BD38F33-3517-C643-B6A2-5EA618BEA71A}"/>
              </a:ext>
            </a:extLst>
          </p:cNvPr>
          <p:cNvSpPr txBox="1"/>
          <p:nvPr/>
        </p:nvSpPr>
        <p:spPr>
          <a:xfrm>
            <a:off x="642850" y="971840"/>
            <a:ext cx="4754880" cy="553998"/>
          </a:xfrm>
          <a:prstGeom prst="rect">
            <a:avLst/>
          </a:prstGeom>
          <a:noFill/>
        </p:spPr>
        <p:txBody>
          <a:bodyPr wrap="square" rtlCol="0">
            <a:spAutoFit/>
          </a:bodyPr>
          <a:lstStyle/>
          <a:p>
            <a:r>
              <a:rPr lang="en-GB" sz="3000" dirty="0">
                <a:solidFill>
                  <a:srgbClr val="261D43"/>
                </a:solidFill>
                <a:latin typeface="Antonio" pitchFamily="2" charset="77"/>
                <a:ea typeface="Roboto" panose="02000000000000000000" pitchFamily="2" charset="0"/>
                <a:cs typeface="Roboto" panose="02000000000000000000" pitchFamily="2" charset="0"/>
              </a:rPr>
              <a:t>HYMN</a:t>
            </a:r>
          </a:p>
        </p:txBody>
      </p:sp>
      <p:sp>
        <p:nvSpPr>
          <p:cNvPr id="5" name="TextBox 4">
            <a:extLst>
              <a:ext uri="{FF2B5EF4-FFF2-40B4-BE49-F238E27FC236}">
                <a16:creationId xmlns:a16="http://schemas.microsoft.com/office/drawing/2014/main" id="{16363E8C-7FEF-E449-8EC9-9C48758BDBBE}"/>
              </a:ext>
            </a:extLst>
          </p:cNvPr>
          <p:cNvSpPr txBox="1"/>
          <p:nvPr/>
        </p:nvSpPr>
        <p:spPr>
          <a:xfrm>
            <a:off x="642849" y="2143934"/>
            <a:ext cx="10920155" cy="1169551"/>
          </a:xfrm>
          <a:prstGeom prst="rect">
            <a:avLst/>
          </a:prstGeom>
          <a:noFill/>
        </p:spPr>
        <p:txBody>
          <a:bodyPr wrap="square" rtlCol="0">
            <a:spAutoFit/>
          </a:bodyPr>
          <a:lstStyle/>
          <a:p>
            <a:r>
              <a:rPr lang="en-GB" sz="3500" dirty="0">
                <a:latin typeface="Roboto" panose="02000000000000000000" pitchFamily="2" charset="0"/>
                <a:ea typeface="Roboto" panose="02000000000000000000" pitchFamily="2" charset="0"/>
                <a:cs typeface="Roboto" panose="02000000000000000000" pitchFamily="2" charset="0"/>
              </a:rPr>
              <a:t>Brother, sister let me serve you (</a:t>
            </a:r>
            <a:r>
              <a:rPr lang="en-GB" sz="3500" i="1" dirty="0" err="1">
                <a:latin typeface="Roboto" panose="02000000000000000000" pitchFamily="2" charset="0"/>
                <a:ea typeface="Roboto" panose="02000000000000000000" pitchFamily="2" charset="0"/>
                <a:cs typeface="Roboto" panose="02000000000000000000" pitchFamily="2" charset="0"/>
              </a:rPr>
              <a:t>StF</a:t>
            </a:r>
            <a:r>
              <a:rPr lang="en-GB" sz="3500" dirty="0">
                <a:latin typeface="Roboto" panose="02000000000000000000" pitchFamily="2" charset="0"/>
                <a:ea typeface="Roboto" panose="02000000000000000000" pitchFamily="2" charset="0"/>
                <a:cs typeface="Roboto" panose="02000000000000000000" pitchFamily="2" charset="0"/>
              </a:rPr>
              <a:t> 611)</a:t>
            </a:r>
          </a:p>
          <a:p>
            <a:r>
              <a:rPr lang="en-GB" sz="3500" dirty="0">
                <a:latin typeface="Roboto" panose="02000000000000000000" pitchFamily="2" charset="0"/>
                <a:ea typeface="Roboto" panose="02000000000000000000" pitchFamily="2" charset="0"/>
                <a:cs typeface="Roboto" panose="02000000000000000000" pitchFamily="2" charset="0"/>
              </a:rPr>
              <a:t>What shall our greeting be? (</a:t>
            </a:r>
            <a:r>
              <a:rPr lang="en-GB" sz="3500" i="1" dirty="0" err="1">
                <a:latin typeface="Roboto" panose="02000000000000000000" pitchFamily="2" charset="0"/>
                <a:ea typeface="Roboto" panose="02000000000000000000" pitchFamily="2" charset="0"/>
                <a:cs typeface="Roboto" panose="02000000000000000000" pitchFamily="2" charset="0"/>
              </a:rPr>
              <a:t>StF</a:t>
            </a:r>
            <a:r>
              <a:rPr lang="en-GB" sz="3500" dirty="0">
                <a:latin typeface="Roboto" panose="02000000000000000000" pitchFamily="2" charset="0"/>
                <a:ea typeface="Roboto" panose="02000000000000000000" pitchFamily="2" charset="0"/>
                <a:cs typeface="Roboto" panose="02000000000000000000" pitchFamily="2" charset="0"/>
              </a:rPr>
              <a:t> 691 or </a:t>
            </a:r>
            <a:r>
              <a:rPr lang="en-GB" sz="3500" i="1" dirty="0">
                <a:latin typeface="Roboto" panose="02000000000000000000" pitchFamily="2" charset="0"/>
                <a:ea typeface="Roboto" panose="02000000000000000000" pitchFamily="2" charset="0"/>
                <a:cs typeface="Roboto" panose="02000000000000000000" pitchFamily="2" charset="0"/>
              </a:rPr>
              <a:t>H&amp;P </a:t>
            </a:r>
            <a:r>
              <a:rPr lang="en-GB" sz="3500" dirty="0">
                <a:latin typeface="Roboto" panose="02000000000000000000" pitchFamily="2" charset="0"/>
                <a:ea typeface="Roboto" panose="02000000000000000000" pitchFamily="2" charset="0"/>
                <a:cs typeface="Roboto" panose="02000000000000000000" pitchFamily="2" charset="0"/>
              </a:rPr>
              <a:t>806) </a:t>
            </a:r>
          </a:p>
        </p:txBody>
      </p:sp>
      <p:sp>
        <p:nvSpPr>
          <p:cNvPr id="6" name="TextBox 5">
            <a:extLst>
              <a:ext uri="{FF2B5EF4-FFF2-40B4-BE49-F238E27FC236}">
                <a16:creationId xmlns:a16="http://schemas.microsoft.com/office/drawing/2014/main" id="{6274322D-2B4F-3648-B386-766213CB48B5}"/>
              </a:ext>
            </a:extLst>
          </p:cNvPr>
          <p:cNvSpPr txBox="1"/>
          <p:nvPr/>
        </p:nvSpPr>
        <p:spPr>
          <a:xfrm>
            <a:off x="642850" y="1678422"/>
            <a:ext cx="4754880" cy="369332"/>
          </a:xfrm>
          <a:prstGeom prst="rect">
            <a:avLst/>
          </a:prstGeom>
          <a:noFill/>
        </p:spPr>
        <p:txBody>
          <a:bodyPr wrap="square" rtlCol="0">
            <a:spAutoFit/>
          </a:bodyPr>
          <a:lstStyle/>
          <a:p>
            <a:r>
              <a:rPr lang="en-GB" i="1" dirty="0">
                <a:solidFill>
                  <a:schemeClr val="bg1">
                    <a:lumMod val="75000"/>
                  </a:schemeClr>
                </a:solidFill>
                <a:latin typeface="Roboto" panose="02000000000000000000" pitchFamily="2" charset="0"/>
                <a:ea typeface="Roboto" panose="02000000000000000000" pitchFamily="2" charset="0"/>
                <a:cs typeface="Roboto" panose="02000000000000000000" pitchFamily="2" charset="0"/>
              </a:rPr>
              <a:t>Choose from:</a:t>
            </a:r>
          </a:p>
        </p:txBody>
      </p:sp>
    </p:spTree>
    <p:extLst>
      <p:ext uri="{BB962C8B-B14F-4D97-AF65-F5344CB8AC3E}">
        <p14:creationId xmlns:p14="http://schemas.microsoft.com/office/powerpoint/2010/main" val="694026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D38F33-3517-C643-B6A2-5EA618BEA71A}"/>
              </a:ext>
            </a:extLst>
          </p:cNvPr>
          <p:cNvSpPr txBox="1"/>
          <p:nvPr/>
        </p:nvSpPr>
        <p:spPr>
          <a:xfrm>
            <a:off x="642849" y="971840"/>
            <a:ext cx="4754881" cy="553998"/>
          </a:xfrm>
          <a:prstGeom prst="rect">
            <a:avLst/>
          </a:prstGeom>
          <a:noFill/>
        </p:spPr>
        <p:txBody>
          <a:bodyPr wrap="square" rtlCol="0">
            <a:spAutoFit/>
          </a:bodyPr>
          <a:lstStyle/>
          <a:p>
            <a:r>
              <a:rPr lang="en-GB" sz="3000" dirty="0">
                <a:solidFill>
                  <a:srgbClr val="261D43"/>
                </a:solidFill>
                <a:latin typeface="Antonio" pitchFamily="2" charset="77"/>
                <a:ea typeface="Roboto" panose="02000000000000000000" pitchFamily="2" charset="0"/>
                <a:cs typeface="Roboto" panose="02000000000000000000" pitchFamily="2" charset="0"/>
              </a:rPr>
              <a:t>CALL TO WORSHIP</a:t>
            </a:r>
          </a:p>
        </p:txBody>
      </p:sp>
      <p:sp>
        <p:nvSpPr>
          <p:cNvPr id="5" name="TextBox 4">
            <a:extLst>
              <a:ext uri="{FF2B5EF4-FFF2-40B4-BE49-F238E27FC236}">
                <a16:creationId xmlns:a16="http://schemas.microsoft.com/office/drawing/2014/main" id="{16363E8C-7FEF-E449-8EC9-9C48758BDBBE}"/>
              </a:ext>
            </a:extLst>
          </p:cNvPr>
          <p:cNvSpPr txBox="1"/>
          <p:nvPr/>
        </p:nvSpPr>
        <p:spPr>
          <a:xfrm>
            <a:off x="642849" y="2143934"/>
            <a:ext cx="9240983" cy="2385268"/>
          </a:xfrm>
          <a:prstGeom prst="rect">
            <a:avLst/>
          </a:prstGeom>
          <a:noFill/>
        </p:spPr>
        <p:txBody>
          <a:bodyPr wrap="square" rtlCol="0">
            <a:spAutoFit/>
          </a:bodyPr>
          <a:lstStyle/>
          <a:p>
            <a:r>
              <a:rPr lang="en-GB" sz="3500" dirty="0">
                <a:latin typeface="Roboto" panose="02000000000000000000" pitchFamily="2" charset="0"/>
                <a:ea typeface="Roboto" panose="02000000000000000000" pitchFamily="2" charset="0"/>
                <a:cs typeface="Roboto" panose="02000000000000000000" pitchFamily="2" charset="0"/>
              </a:rPr>
              <a:t>“Dear friends, let us love one another, for love comes from God. Everyone who loves has been born of God and knows God.”</a:t>
            </a:r>
          </a:p>
          <a:p>
            <a:br>
              <a:rPr lang="en-GB" sz="2200" b="1" dirty="0">
                <a:solidFill>
                  <a:srgbClr val="CC1523"/>
                </a:solidFill>
                <a:latin typeface="Roboto" panose="02000000000000000000" pitchFamily="2" charset="0"/>
                <a:ea typeface="Roboto" panose="02000000000000000000" pitchFamily="2" charset="0"/>
                <a:cs typeface="Roboto" panose="02000000000000000000" pitchFamily="2" charset="0"/>
              </a:rPr>
            </a:br>
            <a:r>
              <a:rPr lang="en-GB" sz="2200" b="1" dirty="0">
                <a:solidFill>
                  <a:srgbClr val="CC1523"/>
                </a:solidFill>
                <a:latin typeface="Roboto" panose="02000000000000000000" pitchFamily="2" charset="0"/>
                <a:ea typeface="Roboto" panose="02000000000000000000" pitchFamily="2" charset="0"/>
                <a:cs typeface="Roboto" panose="02000000000000000000" pitchFamily="2" charset="0"/>
              </a:rPr>
              <a:t>I John 4:7</a:t>
            </a:r>
            <a:endParaRPr lang="en-GB" sz="2200" dirty="0">
              <a:solidFill>
                <a:srgbClr val="261D43"/>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3042316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2CF062-CC0E-774B-9597-C0BDBAEEF9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BD38F33-3517-C643-B6A2-5EA618BEA71A}"/>
              </a:ext>
            </a:extLst>
          </p:cNvPr>
          <p:cNvSpPr txBox="1"/>
          <p:nvPr/>
        </p:nvSpPr>
        <p:spPr>
          <a:xfrm>
            <a:off x="642850" y="971840"/>
            <a:ext cx="4754880" cy="553998"/>
          </a:xfrm>
          <a:prstGeom prst="rect">
            <a:avLst/>
          </a:prstGeom>
          <a:noFill/>
        </p:spPr>
        <p:txBody>
          <a:bodyPr wrap="square" rtlCol="0">
            <a:spAutoFit/>
          </a:bodyPr>
          <a:lstStyle/>
          <a:p>
            <a:r>
              <a:rPr lang="en-GB" sz="3000" dirty="0">
                <a:solidFill>
                  <a:srgbClr val="261D43"/>
                </a:solidFill>
                <a:latin typeface="Antonio" pitchFamily="2" charset="77"/>
                <a:ea typeface="Roboto" panose="02000000000000000000" pitchFamily="2" charset="0"/>
                <a:cs typeface="Roboto" panose="02000000000000000000" pitchFamily="2" charset="0"/>
              </a:rPr>
              <a:t>READING </a:t>
            </a:r>
          </a:p>
        </p:txBody>
      </p:sp>
      <p:sp>
        <p:nvSpPr>
          <p:cNvPr id="5" name="TextBox 4">
            <a:extLst>
              <a:ext uri="{FF2B5EF4-FFF2-40B4-BE49-F238E27FC236}">
                <a16:creationId xmlns:a16="http://schemas.microsoft.com/office/drawing/2014/main" id="{16363E8C-7FEF-E449-8EC9-9C48758BDBBE}"/>
              </a:ext>
            </a:extLst>
          </p:cNvPr>
          <p:cNvSpPr txBox="1"/>
          <p:nvPr/>
        </p:nvSpPr>
        <p:spPr>
          <a:xfrm>
            <a:off x="642849" y="2035446"/>
            <a:ext cx="8573722" cy="3293209"/>
          </a:xfrm>
          <a:prstGeom prst="rect">
            <a:avLst/>
          </a:prstGeom>
          <a:noFill/>
        </p:spPr>
        <p:txBody>
          <a:bodyPr wrap="square" rtlCol="0">
            <a:spAutoFit/>
          </a:bodyPr>
          <a:lstStyle/>
          <a:p>
            <a:r>
              <a:rPr lang="en-GB" sz="2200" dirty="0">
                <a:latin typeface="Roboto" panose="02000000000000000000" pitchFamily="2" charset="0"/>
                <a:ea typeface="Roboto" panose="02000000000000000000" pitchFamily="2" charset="0"/>
                <a:cs typeface="Roboto" panose="02000000000000000000" pitchFamily="2" charset="0"/>
              </a:rPr>
              <a:t>When the Pharisees heard that he had silenced the Sadducees, they gathered together, and one of them, a lawyer, asked him a question to test him. ‘Teacher, which commandment in the law is the greatest?’ He said to him, ‘“You shall love the Lord your God with all your heart, and with all your soul, and with all your mind.” This is the greatest and first commandment. And a second is like it: “You shall love your neighbour as yourself.” On these two commandments hang all the law and the prophets.’</a:t>
            </a:r>
            <a:br>
              <a:rPr lang="en-GB" sz="1600" b="1" dirty="0">
                <a:solidFill>
                  <a:srgbClr val="CC1523"/>
                </a:solidFill>
                <a:latin typeface="Roboto" panose="02000000000000000000" pitchFamily="2" charset="0"/>
                <a:ea typeface="Roboto" panose="02000000000000000000" pitchFamily="2" charset="0"/>
                <a:cs typeface="Roboto" panose="02000000000000000000" pitchFamily="2" charset="0"/>
              </a:rPr>
            </a:br>
            <a:br>
              <a:rPr lang="en-GB" sz="1600" b="1" dirty="0">
                <a:solidFill>
                  <a:srgbClr val="CC1523"/>
                </a:solidFill>
                <a:latin typeface="Roboto" panose="02000000000000000000" pitchFamily="2" charset="0"/>
                <a:ea typeface="Roboto" panose="02000000000000000000" pitchFamily="2" charset="0"/>
                <a:cs typeface="Roboto" panose="02000000000000000000" pitchFamily="2" charset="0"/>
              </a:rPr>
            </a:br>
            <a:r>
              <a:rPr lang="en-GB" sz="1600" b="1" dirty="0">
                <a:solidFill>
                  <a:srgbClr val="CC1523"/>
                </a:solidFill>
                <a:latin typeface="Roboto" panose="02000000000000000000" pitchFamily="2" charset="0"/>
                <a:ea typeface="Roboto" panose="02000000000000000000" pitchFamily="2" charset="0"/>
                <a:cs typeface="Roboto" panose="02000000000000000000" pitchFamily="2" charset="0"/>
              </a:rPr>
              <a:t>Matthew 22:34-40 </a:t>
            </a:r>
          </a:p>
        </p:txBody>
      </p:sp>
    </p:spTree>
    <p:extLst>
      <p:ext uri="{BB962C8B-B14F-4D97-AF65-F5344CB8AC3E}">
        <p14:creationId xmlns:p14="http://schemas.microsoft.com/office/powerpoint/2010/main" val="21737233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6FCB7A-A9DF-5146-AE22-FA719FA5059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510529" y="637363"/>
            <a:ext cx="6514601" cy="5493544"/>
          </a:xfrm>
          <a:prstGeom prst="rect">
            <a:avLst/>
          </a:prstGeom>
        </p:spPr>
      </p:pic>
      <p:pic>
        <p:nvPicPr>
          <p:cNvPr id="7" name="Picture 6">
            <a:extLst>
              <a:ext uri="{FF2B5EF4-FFF2-40B4-BE49-F238E27FC236}">
                <a16:creationId xmlns:a16="http://schemas.microsoft.com/office/drawing/2014/main" id="{6608E235-C559-4E46-8468-7E62D64CFA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EB50A07-4741-AA40-8FC8-C84870327F60}"/>
              </a:ext>
            </a:extLst>
          </p:cNvPr>
          <p:cNvSpPr txBox="1"/>
          <p:nvPr/>
        </p:nvSpPr>
        <p:spPr>
          <a:xfrm>
            <a:off x="5765038" y="2278333"/>
            <a:ext cx="5207761" cy="784830"/>
          </a:xfrm>
          <a:prstGeom prst="rect">
            <a:avLst/>
          </a:prstGeom>
          <a:noFill/>
        </p:spPr>
        <p:txBody>
          <a:bodyPr wrap="square" rtlCol="0">
            <a:spAutoFit/>
          </a:bodyPr>
          <a:lstStyle/>
          <a:p>
            <a:r>
              <a:rPr lang="en-GB" sz="4500" b="1" dirty="0">
                <a:solidFill>
                  <a:srgbClr val="CC1523"/>
                </a:solidFill>
                <a:latin typeface="Roboto" panose="02000000000000000000" pitchFamily="2" charset="0"/>
                <a:ea typeface="Roboto" panose="02000000000000000000" pitchFamily="2" charset="0"/>
                <a:cs typeface="Roboto" panose="02000000000000000000" pitchFamily="2" charset="0"/>
              </a:rPr>
              <a:t>Sermon</a:t>
            </a:r>
            <a:endParaRPr lang="en-GB" sz="2500" dirty="0">
              <a:solidFill>
                <a:srgbClr val="261D43"/>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393576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6DDE6B-3591-224A-8E38-2D10C4B91A5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
            <a:ext cx="5493544" cy="6858000"/>
          </a:xfrm>
          <a:prstGeom prst="rect">
            <a:avLst/>
          </a:prstGeom>
        </p:spPr>
      </p:pic>
      <p:pic>
        <p:nvPicPr>
          <p:cNvPr id="7" name="Picture 6">
            <a:extLst>
              <a:ext uri="{FF2B5EF4-FFF2-40B4-BE49-F238E27FC236}">
                <a16:creationId xmlns:a16="http://schemas.microsoft.com/office/drawing/2014/main" id="{6608E235-C559-4E46-8468-7E62D64CFA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EB50A07-4741-AA40-8FC8-C84870327F60}"/>
              </a:ext>
            </a:extLst>
          </p:cNvPr>
          <p:cNvSpPr txBox="1"/>
          <p:nvPr/>
        </p:nvSpPr>
        <p:spPr>
          <a:xfrm>
            <a:off x="5765038" y="2278333"/>
            <a:ext cx="5207761" cy="784830"/>
          </a:xfrm>
          <a:prstGeom prst="rect">
            <a:avLst/>
          </a:prstGeom>
          <a:noFill/>
        </p:spPr>
        <p:txBody>
          <a:bodyPr wrap="square" rtlCol="0">
            <a:spAutoFit/>
          </a:bodyPr>
          <a:lstStyle/>
          <a:p>
            <a:r>
              <a:rPr lang="en-GB" sz="4500" b="1" dirty="0">
                <a:solidFill>
                  <a:srgbClr val="CC1523"/>
                </a:solidFill>
                <a:latin typeface="Roboto" panose="02000000000000000000" pitchFamily="2" charset="0"/>
                <a:ea typeface="Roboto" panose="02000000000000000000" pitchFamily="2" charset="0"/>
                <a:cs typeface="Roboto" panose="02000000000000000000" pitchFamily="2" charset="0"/>
              </a:rPr>
              <a:t>Sermon</a:t>
            </a:r>
            <a:endParaRPr lang="en-GB" sz="2500" dirty="0">
              <a:solidFill>
                <a:srgbClr val="261D43"/>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7104156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F6E78D0-8C0E-C84E-AD4B-BE8204CA414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85750"/>
            <a:ext cx="5493544" cy="6286500"/>
          </a:xfrm>
          <a:prstGeom prst="rect">
            <a:avLst/>
          </a:prstGeom>
        </p:spPr>
      </p:pic>
      <p:pic>
        <p:nvPicPr>
          <p:cNvPr id="7" name="Picture 6">
            <a:extLst>
              <a:ext uri="{FF2B5EF4-FFF2-40B4-BE49-F238E27FC236}">
                <a16:creationId xmlns:a16="http://schemas.microsoft.com/office/drawing/2014/main" id="{6608E235-C559-4E46-8468-7E62D64CFA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EB50A07-4741-AA40-8FC8-C84870327F60}"/>
              </a:ext>
            </a:extLst>
          </p:cNvPr>
          <p:cNvSpPr txBox="1"/>
          <p:nvPr/>
        </p:nvSpPr>
        <p:spPr>
          <a:xfrm>
            <a:off x="5765038" y="2278333"/>
            <a:ext cx="5207761" cy="784830"/>
          </a:xfrm>
          <a:prstGeom prst="rect">
            <a:avLst/>
          </a:prstGeom>
          <a:noFill/>
        </p:spPr>
        <p:txBody>
          <a:bodyPr wrap="square" rtlCol="0">
            <a:spAutoFit/>
          </a:bodyPr>
          <a:lstStyle/>
          <a:p>
            <a:r>
              <a:rPr lang="en-GB" sz="4500" b="1" dirty="0">
                <a:solidFill>
                  <a:srgbClr val="CC1523"/>
                </a:solidFill>
                <a:latin typeface="Roboto" panose="02000000000000000000" pitchFamily="2" charset="0"/>
                <a:ea typeface="Roboto" panose="02000000000000000000" pitchFamily="2" charset="0"/>
                <a:cs typeface="Roboto" panose="02000000000000000000" pitchFamily="2" charset="0"/>
              </a:rPr>
              <a:t>Sermon</a:t>
            </a:r>
            <a:endParaRPr lang="en-GB" sz="2500" dirty="0">
              <a:solidFill>
                <a:srgbClr val="261D43"/>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9642323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F930F1B-AE41-1B43-A1C2-91E5BBFD9990}"/>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0" y="410966"/>
            <a:ext cx="5497975" cy="6113124"/>
          </a:xfrm>
          <a:prstGeom prst="rect">
            <a:avLst/>
          </a:prstGeom>
          <a:noFill/>
        </p:spPr>
      </p:pic>
      <p:pic>
        <p:nvPicPr>
          <p:cNvPr id="7" name="Picture 6">
            <a:extLst>
              <a:ext uri="{FF2B5EF4-FFF2-40B4-BE49-F238E27FC236}">
                <a16:creationId xmlns:a16="http://schemas.microsoft.com/office/drawing/2014/main" id="{6608E235-C559-4E46-8468-7E62D64CFA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EB50A07-4741-AA40-8FC8-C84870327F60}"/>
              </a:ext>
            </a:extLst>
          </p:cNvPr>
          <p:cNvSpPr txBox="1"/>
          <p:nvPr/>
        </p:nvSpPr>
        <p:spPr>
          <a:xfrm>
            <a:off x="5765038" y="2278333"/>
            <a:ext cx="5207761" cy="784830"/>
          </a:xfrm>
          <a:prstGeom prst="rect">
            <a:avLst/>
          </a:prstGeom>
          <a:noFill/>
        </p:spPr>
        <p:txBody>
          <a:bodyPr wrap="square" rtlCol="0">
            <a:spAutoFit/>
          </a:bodyPr>
          <a:lstStyle/>
          <a:p>
            <a:r>
              <a:rPr lang="en-GB" sz="4500" b="1" dirty="0">
                <a:solidFill>
                  <a:srgbClr val="CC1523"/>
                </a:solidFill>
                <a:latin typeface="Roboto" panose="02000000000000000000" pitchFamily="2" charset="0"/>
                <a:ea typeface="Roboto" panose="02000000000000000000" pitchFamily="2" charset="0"/>
                <a:cs typeface="Roboto" panose="02000000000000000000" pitchFamily="2" charset="0"/>
              </a:rPr>
              <a:t>Sermon</a:t>
            </a:r>
            <a:endParaRPr lang="en-GB" sz="2500" dirty="0">
              <a:solidFill>
                <a:srgbClr val="261D43"/>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08389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2CF062-CC0E-774B-9597-C0BDBAEEF9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BD38F33-3517-C643-B6A2-5EA618BEA71A}"/>
              </a:ext>
            </a:extLst>
          </p:cNvPr>
          <p:cNvSpPr txBox="1"/>
          <p:nvPr/>
        </p:nvSpPr>
        <p:spPr>
          <a:xfrm>
            <a:off x="642850" y="971840"/>
            <a:ext cx="4754880" cy="553998"/>
          </a:xfrm>
          <a:prstGeom prst="rect">
            <a:avLst/>
          </a:prstGeom>
          <a:noFill/>
        </p:spPr>
        <p:txBody>
          <a:bodyPr wrap="square" rtlCol="0">
            <a:spAutoFit/>
          </a:bodyPr>
          <a:lstStyle/>
          <a:p>
            <a:r>
              <a:rPr lang="en-GB" sz="3000" dirty="0">
                <a:solidFill>
                  <a:srgbClr val="261D43"/>
                </a:solidFill>
                <a:latin typeface="Antonio" pitchFamily="2" charset="77"/>
                <a:ea typeface="Roboto" panose="02000000000000000000" pitchFamily="2" charset="0"/>
                <a:cs typeface="Roboto" panose="02000000000000000000" pitchFamily="2" charset="0"/>
              </a:rPr>
              <a:t>HYMN</a:t>
            </a:r>
          </a:p>
        </p:txBody>
      </p:sp>
      <p:sp>
        <p:nvSpPr>
          <p:cNvPr id="5" name="TextBox 4">
            <a:extLst>
              <a:ext uri="{FF2B5EF4-FFF2-40B4-BE49-F238E27FC236}">
                <a16:creationId xmlns:a16="http://schemas.microsoft.com/office/drawing/2014/main" id="{16363E8C-7FEF-E449-8EC9-9C48758BDBBE}"/>
              </a:ext>
            </a:extLst>
          </p:cNvPr>
          <p:cNvSpPr txBox="1"/>
          <p:nvPr/>
        </p:nvSpPr>
        <p:spPr>
          <a:xfrm>
            <a:off x="642849" y="2143934"/>
            <a:ext cx="10920155" cy="1169551"/>
          </a:xfrm>
          <a:prstGeom prst="rect">
            <a:avLst/>
          </a:prstGeom>
          <a:noFill/>
        </p:spPr>
        <p:txBody>
          <a:bodyPr wrap="square" rtlCol="0">
            <a:spAutoFit/>
          </a:bodyPr>
          <a:lstStyle/>
          <a:p>
            <a:r>
              <a:rPr lang="en-GB" sz="3500" dirty="0">
                <a:latin typeface="Roboto" panose="02000000000000000000" pitchFamily="2" charset="0"/>
                <a:ea typeface="Roboto" panose="02000000000000000000" pitchFamily="2" charset="0"/>
                <a:cs typeface="Roboto" panose="02000000000000000000" pitchFamily="2" charset="0"/>
              </a:rPr>
              <a:t>When I needed a neighbour (</a:t>
            </a:r>
            <a:r>
              <a:rPr lang="en-GB" sz="3500" i="1" dirty="0" err="1">
                <a:latin typeface="Roboto" panose="02000000000000000000" pitchFamily="2" charset="0"/>
                <a:ea typeface="Roboto" panose="02000000000000000000" pitchFamily="2" charset="0"/>
                <a:cs typeface="Roboto" panose="02000000000000000000" pitchFamily="2" charset="0"/>
              </a:rPr>
              <a:t>StF</a:t>
            </a:r>
            <a:r>
              <a:rPr lang="en-GB" sz="3500" dirty="0">
                <a:latin typeface="Roboto" panose="02000000000000000000" pitchFamily="2" charset="0"/>
                <a:ea typeface="Roboto" panose="02000000000000000000" pitchFamily="2" charset="0"/>
                <a:cs typeface="Roboto" panose="02000000000000000000" pitchFamily="2" charset="0"/>
              </a:rPr>
              <a:t> 256)</a:t>
            </a:r>
            <a:br>
              <a:rPr lang="en-GB" sz="3500" dirty="0">
                <a:latin typeface="Roboto" panose="02000000000000000000" pitchFamily="2" charset="0"/>
                <a:ea typeface="Roboto" panose="02000000000000000000" pitchFamily="2" charset="0"/>
                <a:cs typeface="Roboto" panose="02000000000000000000" pitchFamily="2" charset="0"/>
              </a:rPr>
            </a:br>
            <a:r>
              <a:rPr lang="en-GB" sz="3500" dirty="0">
                <a:latin typeface="Roboto" panose="02000000000000000000" pitchFamily="2" charset="0"/>
                <a:ea typeface="Roboto" panose="02000000000000000000" pitchFamily="2" charset="0"/>
                <a:cs typeface="Roboto" panose="02000000000000000000" pitchFamily="2" charset="0"/>
              </a:rPr>
              <a:t>Love divine (</a:t>
            </a:r>
            <a:r>
              <a:rPr lang="en-GB" sz="3500" i="1" dirty="0" err="1">
                <a:latin typeface="Roboto" panose="02000000000000000000" pitchFamily="2" charset="0"/>
                <a:ea typeface="Roboto" panose="02000000000000000000" pitchFamily="2" charset="0"/>
                <a:cs typeface="Roboto" panose="02000000000000000000" pitchFamily="2" charset="0"/>
              </a:rPr>
              <a:t>StF</a:t>
            </a:r>
            <a:r>
              <a:rPr lang="en-GB" sz="3500" dirty="0">
                <a:latin typeface="Roboto" panose="02000000000000000000" pitchFamily="2" charset="0"/>
                <a:ea typeface="Roboto" panose="02000000000000000000" pitchFamily="2" charset="0"/>
                <a:cs typeface="Roboto" panose="02000000000000000000" pitchFamily="2" charset="0"/>
              </a:rPr>
              <a:t> 503 or </a:t>
            </a:r>
            <a:r>
              <a:rPr lang="en-GB" sz="3500" i="1" dirty="0">
                <a:latin typeface="Roboto" panose="02000000000000000000" pitchFamily="2" charset="0"/>
                <a:ea typeface="Roboto" panose="02000000000000000000" pitchFamily="2" charset="0"/>
                <a:cs typeface="Roboto" panose="02000000000000000000" pitchFamily="2" charset="0"/>
              </a:rPr>
              <a:t>H&amp;P </a:t>
            </a:r>
            <a:r>
              <a:rPr lang="en-GB" sz="3500" dirty="0">
                <a:latin typeface="Roboto" panose="02000000000000000000" pitchFamily="2" charset="0"/>
                <a:ea typeface="Roboto" panose="02000000000000000000" pitchFamily="2" charset="0"/>
                <a:cs typeface="Roboto" panose="02000000000000000000" pitchFamily="2" charset="0"/>
              </a:rPr>
              <a:t>267)</a:t>
            </a:r>
          </a:p>
        </p:txBody>
      </p:sp>
      <p:sp>
        <p:nvSpPr>
          <p:cNvPr id="6" name="TextBox 5">
            <a:extLst>
              <a:ext uri="{FF2B5EF4-FFF2-40B4-BE49-F238E27FC236}">
                <a16:creationId xmlns:a16="http://schemas.microsoft.com/office/drawing/2014/main" id="{6274322D-2B4F-3648-B386-766213CB48B5}"/>
              </a:ext>
            </a:extLst>
          </p:cNvPr>
          <p:cNvSpPr txBox="1"/>
          <p:nvPr/>
        </p:nvSpPr>
        <p:spPr>
          <a:xfrm>
            <a:off x="642850" y="1678422"/>
            <a:ext cx="4754880" cy="369332"/>
          </a:xfrm>
          <a:prstGeom prst="rect">
            <a:avLst/>
          </a:prstGeom>
          <a:noFill/>
        </p:spPr>
        <p:txBody>
          <a:bodyPr wrap="square" rtlCol="0">
            <a:spAutoFit/>
          </a:bodyPr>
          <a:lstStyle/>
          <a:p>
            <a:r>
              <a:rPr lang="en-GB" i="1" dirty="0">
                <a:solidFill>
                  <a:schemeClr val="bg1">
                    <a:lumMod val="75000"/>
                  </a:schemeClr>
                </a:solidFill>
                <a:latin typeface="Roboto" panose="02000000000000000000" pitchFamily="2" charset="0"/>
                <a:ea typeface="Roboto" panose="02000000000000000000" pitchFamily="2" charset="0"/>
                <a:cs typeface="Roboto" panose="02000000000000000000" pitchFamily="2" charset="0"/>
              </a:rPr>
              <a:t>Choose from:</a:t>
            </a:r>
          </a:p>
        </p:txBody>
      </p:sp>
    </p:spTree>
    <p:extLst>
      <p:ext uri="{BB962C8B-B14F-4D97-AF65-F5344CB8AC3E}">
        <p14:creationId xmlns:p14="http://schemas.microsoft.com/office/powerpoint/2010/main" val="29822063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2CF062-CC0E-774B-9597-C0BDBAEEF9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BD38F33-3517-C643-B6A2-5EA618BEA71A}"/>
              </a:ext>
            </a:extLst>
          </p:cNvPr>
          <p:cNvSpPr txBox="1"/>
          <p:nvPr/>
        </p:nvSpPr>
        <p:spPr>
          <a:xfrm>
            <a:off x="642850" y="971840"/>
            <a:ext cx="4754880" cy="553998"/>
          </a:xfrm>
          <a:prstGeom prst="rect">
            <a:avLst/>
          </a:prstGeom>
          <a:noFill/>
        </p:spPr>
        <p:txBody>
          <a:bodyPr wrap="square" rtlCol="0">
            <a:spAutoFit/>
          </a:bodyPr>
          <a:lstStyle/>
          <a:p>
            <a:r>
              <a:rPr lang="en-GB" sz="3000" dirty="0">
                <a:solidFill>
                  <a:srgbClr val="261D43"/>
                </a:solidFill>
                <a:latin typeface="Antonio" pitchFamily="2" charset="77"/>
                <a:ea typeface="Roboto" panose="02000000000000000000" pitchFamily="2" charset="0"/>
                <a:cs typeface="Roboto" panose="02000000000000000000" pitchFamily="2" charset="0"/>
              </a:rPr>
              <a:t>OFFERING</a:t>
            </a:r>
          </a:p>
        </p:txBody>
      </p:sp>
      <p:pic>
        <p:nvPicPr>
          <p:cNvPr id="7" name="Picture 6">
            <a:extLst>
              <a:ext uri="{FF2B5EF4-FFF2-40B4-BE49-F238E27FC236}">
                <a16:creationId xmlns:a16="http://schemas.microsoft.com/office/drawing/2014/main" id="{50E78499-37BB-974A-88CB-3F8D54E054A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53452" y="2369966"/>
            <a:ext cx="8285096" cy="3520794"/>
          </a:xfrm>
          <a:prstGeom prst="rect">
            <a:avLst/>
          </a:prstGeom>
        </p:spPr>
      </p:pic>
    </p:spTree>
    <p:extLst>
      <p:ext uri="{BB962C8B-B14F-4D97-AF65-F5344CB8AC3E}">
        <p14:creationId xmlns:p14="http://schemas.microsoft.com/office/powerpoint/2010/main" val="29321813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2CF062-CC0E-774B-9597-C0BDBAEEF9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aphicFrame>
        <p:nvGraphicFramePr>
          <p:cNvPr id="7" name="Content Placeholder 3">
            <a:extLst>
              <a:ext uri="{FF2B5EF4-FFF2-40B4-BE49-F238E27FC236}">
                <a16:creationId xmlns:a16="http://schemas.microsoft.com/office/drawing/2014/main" id="{037CB90E-73FF-0844-A3B4-1B301C04F4AC}"/>
              </a:ext>
            </a:extLst>
          </p:cNvPr>
          <p:cNvGraphicFramePr>
            <a:graphicFrameLocks/>
          </p:cNvGraphicFramePr>
          <p:nvPr>
            <p:extLst>
              <p:ext uri="{D42A27DB-BD31-4B8C-83A1-F6EECF244321}">
                <p14:modId xmlns:p14="http://schemas.microsoft.com/office/powerpoint/2010/main" val="3454346289"/>
              </p:ext>
            </p:extLst>
          </p:nvPr>
        </p:nvGraphicFramePr>
        <p:xfrm>
          <a:off x="747025" y="1444935"/>
          <a:ext cx="8298952" cy="4545150"/>
        </p:xfrm>
        <a:graphic>
          <a:graphicData uri="http://schemas.openxmlformats.org/drawingml/2006/table">
            <a:tbl>
              <a:tblPr bandRow="1">
                <a:tableStyleId>{8799B23B-EC83-4686-B30A-512413B5E67A}</a:tableStyleId>
              </a:tblPr>
              <a:tblGrid>
                <a:gridCol w="390649">
                  <a:extLst>
                    <a:ext uri="{9D8B030D-6E8A-4147-A177-3AD203B41FA5}">
                      <a16:colId xmlns:a16="http://schemas.microsoft.com/office/drawing/2014/main" val="606151507"/>
                    </a:ext>
                  </a:extLst>
                </a:gridCol>
                <a:gridCol w="390649">
                  <a:extLst>
                    <a:ext uri="{9D8B030D-6E8A-4147-A177-3AD203B41FA5}">
                      <a16:colId xmlns:a16="http://schemas.microsoft.com/office/drawing/2014/main" val="1378002115"/>
                    </a:ext>
                  </a:extLst>
                </a:gridCol>
                <a:gridCol w="390649">
                  <a:extLst>
                    <a:ext uri="{9D8B030D-6E8A-4147-A177-3AD203B41FA5}">
                      <a16:colId xmlns:a16="http://schemas.microsoft.com/office/drawing/2014/main" val="1145481717"/>
                    </a:ext>
                  </a:extLst>
                </a:gridCol>
                <a:gridCol w="390649">
                  <a:extLst>
                    <a:ext uri="{9D8B030D-6E8A-4147-A177-3AD203B41FA5}">
                      <a16:colId xmlns:a16="http://schemas.microsoft.com/office/drawing/2014/main" val="2188610757"/>
                    </a:ext>
                  </a:extLst>
                </a:gridCol>
                <a:gridCol w="390649">
                  <a:extLst>
                    <a:ext uri="{9D8B030D-6E8A-4147-A177-3AD203B41FA5}">
                      <a16:colId xmlns:a16="http://schemas.microsoft.com/office/drawing/2014/main" val="920054751"/>
                    </a:ext>
                  </a:extLst>
                </a:gridCol>
                <a:gridCol w="390649">
                  <a:extLst>
                    <a:ext uri="{9D8B030D-6E8A-4147-A177-3AD203B41FA5}">
                      <a16:colId xmlns:a16="http://schemas.microsoft.com/office/drawing/2014/main" val="3410557462"/>
                    </a:ext>
                  </a:extLst>
                </a:gridCol>
                <a:gridCol w="390649">
                  <a:extLst>
                    <a:ext uri="{9D8B030D-6E8A-4147-A177-3AD203B41FA5}">
                      <a16:colId xmlns:a16="http://schemas.microsoft.com/office/drawing/2014/main" val="11759325"/>
                    </a:ext>
                  </a:extLst>
                </a:gridCol>
                <a:gridCol w="478215">
                  <a:extLst>
                    <a:ext uri="{9D8B030D-6E8A-4147-A177-3AD203B41FA5}">
                      <a16:colId xmlns:a16="http://schemas.microsoft.com/office/drawing/2014/main" val="4291475659"/>
                    </a:ext>
                  </a:extLst>
                </a:gridCol>
                <a:gridCol w="390649">
                  <a:extLst>
                    <a:ext uri="{9D8B030D-6E8A-4147-A177-3AD203B41FA5}">
                      <a16:colId xmlns:a16="http://schemas.microsoft.com/office/drawing/2014/main" val="21952600"/>
                    </a:ext>
                  </a:extLst>
                </a:gridCol>
                <a:gridCol w="390649">
                  <a:extLst>
                    <a:ext uri="{9D8B030D-6E8A-4147-A177-3AD203B41FA5}">
                      <a16:colId xmlns:a16="http://schemas.microsoft.com/office/drawing/2014/main" val="2413524821"/>
                    </a:ext>
                  </a:extLst>
                </a:gridCol>
                <a:gridCol w="390649">
                  <a:extLst>
                    <a:ext uri="{9D8B030D-6E8A-4147-A177-3AD203B41FA5}">
                      <a16:colId xmlns:a16="http://schemas.microsoft.com/office/drawing/2014/main" val="2197235405"/>
                    </a:ext>
                  </a:extLst>
                </a:gridCol>
                <a:gridCol w="390649">
                  <a:extLst>
                    <a:ext uri="{9D8B030D-6E8A-4147-A177-3AD203B41FA5}">
                      <a16:colId xmlns:a16="http://schemas.microsoft.com/office/drawing/2014/main" val="909072723"/>
                    </a:ext>
                  </a:extLst>
                </a:gridCol>
                <a:gridCol w="366374">
                  <a:extLst>
                    <a:ext uri="{9D8B030D-6E8A-4147-A177-3AD203B41FA5}">
                      <a16:colId xmlns:a16="http://schemas.microsoft.com/office/drawing/2014/main" val="2288858565"/>
                    </a:ext>
                  </a:extLst>
                </a:gridCol>
                <a:gridCol w="406963">
                  <a:extLst>
                    <a:ext uri="{9D8B030D-6E8A-4147-A177-3AD203B41FA5}">
                      <a16:colId xmlns:a16="http://schemas.microsoft.com/office/drawing/2014/main" val="664632572"/>
                    </a:ext>
                  </a:extLst>
                </a:gridCol>
                <a:gridCol w="418347">
                  <a:extLst>
                    <a:ext uri="{9D8B030D-6E8A-4147-A177-3AD203B41FA5}">
                      <a16:colId xmlns:a16="http://schemas.microsoft.com/office/drawing/2014/main" val="601907909"/>
                    </a:ext>
                  </a:extLst>
                </a:gridCol>
                <a:gridCol w="370918">
                  <a:extLst>
                    <a:ext uri="{9D8B030D-6E8A-4147-A177-3AD203B41FA5}">
                      <a16:colId xmlns:a16="http://schemas.microsoft.com/office/drawing/2014/main" val="3636818757"/>
                    </a:ext>
                  </a:extLst>
                </a:gridCol>
                <a:gridCol w="390649">
                  <a:extLst>
                    <a:ext uri="{9D8B030D-6E8A-4147-A177-3AD203B41FA5}">
                      <a16:colId xmlns:a16="http://schemas.microsoft.com/office/drawing/2014/main" val="4179694524"/>
                    </a:ext>
                  </a:extLst>
                </a:gridCol>
                <a:gridCol w="398400">
                  <a:extLst>
                    <a:ext uri="{9D8B030D-6E8A-4147-A177-3AD203B41FA5}">
                      <a16:colId xmlns:a16="http://schemas.microsoft.com/office/drawing/2014/main" val="1590798344"/>
                    </a:ext>
                  </a:extLst>
                </a:gridCol>
                <a:gridCol w="390649">
                  <a:extLst>
                    <a:ext uri="{9D8B030D-6E8A-4147-A177-3AD203B41FA5}">
                      <a16:colId xmlns:a16="http://schemas.microsoft.com/office/drawing/2014/main" val="3494224790"/>
                    </a:ext>
                  </a:extLst>
                </a:gridCol>
                <a:gridCol w="390649">
                  <a:extLst>
                    <a:ext uri="{9D8B030D-6E8A-4147-A177-3AD203B41FA5}">
                      <a16:colId xmlns:a16="http://schemas.microsoft.com/office/drawing/2014/main" val="163320803"/>
                    </a:ext>
                  </a:extLst>
                </a:gridCol>
                <a:gridCol w="390649">
                  <a:extLst>
                    <a:ext uri="{9D8B030D-6E8A-4147-A177-3AD203B41FA5}">
                      <a16:colId xmlns:a16="http://schemas.microsoft.com/office/drawing/2014/main" val="3655049256"/>
                    </a:ext>
                  </a:extLst>
                </a:gridCol>
              </a:tblGrid>
              <a:tr h="454515">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r>
                        <a:rPr lang="en-US" sz="1400" b="1" dirty="0">
                          <a:solidFill>
                            <a:srgbClr val="CC1523"/>
                          </a:solidFill>
                          <a:latin typeface="Roboto" panose="02000000000000000000" pitchFamily="2" charset="0"/>
                          <a:ea typeface="Roboto" panose="02000000000000000000" pitchFamily="2" charset="0"/>
                          <a:cs typeface="Roboto" panose="02000000000000000000" pitchFamily="2" charset="0"/>
                        </a:rPr>
                        <a:t>N</a:t>
                      </a:r>
                      <a:endParaRPr lang="en-GB" sz="1400" b="1" dirty="0">
                        <a:solidFill>
                          <a:srgbClr val="CC152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900" b="1">
                        <a:solidFill>
                          <a:srgbClr val="261D43"/>
                        </a:solidFill>
                      </a:endParaRPr>
                    </a:p>
                  </a:txBody>
                  <a:tcPr marL="71247" marR="71247" marT="29441" marB="29441"/>
                </a:tc>
                <a:tc>
                  <a:txBody>
                    <a:bodyPr/>
                    <a:lstStyle/>
                    <a:p>
                      <a:pPr algn="ctr"/>
                      <a:endParaRPr lang="en-GB" sz="1900" b="1">
                        <a:solidFill>
                          <a:srgbClr val="261D43"/>
                        </a:solidFill>
                      </a:endParaRPr>
                    </a:p>
                  </a:txBody>
                  <a:tcPr marL="71247" marR="71247" marT="29441" marB="29441"/>
                </a:tc>
                <a:tc>
                  <a:txBody>
                    <a:bodyPr/>
                    <a:lstStyle/>
                    <a:p>
                      <a:pPr algn="ctr"/>
                      <a:endParaRPr lang="en-GB" sz="1900" b="1" dirty="0">
                        <a:solidFill>
                          <a:srgbClr val="261D43"/>
                        </a:solidFill>
                      </a:endParaRPr>
                    </a:p>
                  </a:txBody>
                  <a:tcPr marL="71247" marR="71247" marT="29441" marB="29441"/>
                </a:tc>
                <a:tc>
                  <a:txBody>
                    <a:bodyPr/>
                    <a:lstStyle/>
                    <a:p>
                      <a:pPr algn="ctr"/>
                      <a:endParaRPr lang="en-GB" sz="1900" b="1">
                        <a:solidFill>
                          <a:srgbClr val="261D43"/>
                        </a:solidFill>
                      </a:endParaRPr>
                    </a:p>
                  </a:txBody>
                  <a:tcPr marL="71247" marR="71247" marT="29441" marB="29441"/>
                </a:tc>
                <a:tc>
                  <a:txBody>
                    <a:bodyPr/>
                    <a:lstStyle/>
                    <a:p>
                      <a:pPr algn="ctr"/>
                      <a:endParaRPr lang="en-GB" sz="1900" b="1" dirty="0">
                        <a:solidFill>
                          <a:srgbClr val="002060"/>
                        </a:solidFill>
                      </a:endParaRPr>
                    </a:p>
                  </a:txBody>
                  <a:tcPr marL="71247" marR="71247" marT="29441" marB="29441"/>
                </a:tc>
                <a:extLst>
                  <a:ext uri="{0D108BD9-81ED-4DB2-BD59-A6C34878D82A}">
                    <a16:rowId xmlns:a16="http://schemas.microsoft.com/office/drawing/2014/main" val="212211210"/>
                  </a:ext>
                </a:extLst>
              </a:tr>
              <a:tr h="454515">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r>
                        <a:rPr lang="en-US" sz="1400" b="1" dirty="0">
                          <a:solidFill>
                            <a:srgbClr val="CC1523"/>
                          </a:solidFill>
                          <a:latin typeface="Roboto" panose="02000000000000000000" pitchFamily="2" charset="0"/>
                          <a:ea typeface="Roboto" panose="02000000000000000000" pitchFamily="2" charset="0"/>
                          <a:cs typeface="Roboto" panose="02000000000000000000" pitchFamily="2" charset="0"/>
                        </a:rPr>
                        <a:t>E</a:t>
                      </a:r>
                      <a:endParaRPr lang="en-GB" sz="1400" b="1" dirty="0">
                        <a:solidFill>
                          <a:srgbClr val="CC152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gridSpan="6">
                  <a:txBody>
                    <a:bodyPr/>
                    <a:lstStyle/>
                    <a:p>
                      <a:pPr algn="ctr"/>
                      <a:endParaRPr lang="en-GB" sz="900" b="0" i="1"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83127" marR="83127" marT="39255" marB="39255"/>
                </a:tc>
                <a:tc hMerge="1">
                  <a:txBody>
                    <a:bodyPr/>
                    <a:lstStyle/>
                    <a:p>
                      <a:pPr algn="ctr"/>
                      <a:endParaRPr lang="en-GB" sz="2900" b="1" dirty="0">
                        <a:solidFill>
                          <a:srgbClr val="002060"/>
                        </a:solidFill>
                      </a:endParaRPr>
                    </a:p>
                  </a:txBody>
                  <a:tcPr/>
                </a:tc>
                <a:tc hMerge="1">
                  <a:txBody>
                    <a:bodyPr/>
                    <a:lstStyle/>
                    <a:p>
                      <a:pPr algn="ctr"/>
                      <a:endParaRPr lang="en-GB" sz="2900" b="1" dirty="0">
                        <a:solidFill>
                          <a:srgbClr val="002060"/>
                        </a:solidFill>
                      </a:endParaRPr>
                    </a:p>
                  </a:txBody>
                  <a:tcPr/>
                </a:tc>
                <a:tc hMerge="1">
                  <a:txBody>
                    <a:bodyPr/>
                    <a:lstStyle/>
                    <a:p>
                      <a:pPr algn="ctr"/>
                      <a:endParaRPr lang="en-GB" sz="2900" b="1" dirty="0">
                        <a:solidFill>
                          <a:srgbClr val="002060"/>
                        </a:solidFill>
                      </a:endParaRPr>
                    </a:p>
                  </a:txBody>
                  <a:tcPr/>
                </a:tc>
                <a:tc hMerge="1">
                  <a:txBody>
                    <a:bodyPr/>
                    <a:lstStyle/>
                    <a:p>
                      <a:pPr algn="ctr"/>
                      <a:endParaRPr lang="en-GB" sz="2900" b="1" dirty="0">
                        <a:solidFill>
                          <a:srgbClr val="002060"/>
                        </a:solidFill>
                      </a:endParaRPr>
                    </a:p>
                  </a:txBody>
                  <a:tcPr/>
                </a:tc>
                <a:tc hMerge="1">
                  <a:txBody>
                    <a:bodyPr/>
                    <a:lstStyle/>
                    <a:p>
                      <a:pPr algn="ctr"/>
                      <a:endParaRPr lang="en-GB" sz="2900" b="1" dirty="0">
                        <a:solidFill>
                          <a:srgbClr val="002060"/>
                        </a:solidFill>
                      </a:endParaRPr>
                    </a:p>
                  </a:txBody>
                  <a:tcPr/>
                </a:tc>
                <a:extLst>
                  <a:ext uri="{0D108BD9-81ED-4DB2-BD59-A6C34878D82A}">
                    <a16:rowId xmlns:a16="http://schemas.microsoft.com/office/drawing/2014/main" val="3950091973"/>
                  </a:ext>
                </a:extLst>
              </a:tr>
              <a:tr h="454515">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r>
                        <a:rPr lang="en-US" sz="1400" b="1" dirty="0">
                          <a:solidFill>
                            <a:srgbClr val="CC1523"/>
                          </a:solidFill>
                          <a:latin typeface="Roboto" panose="02000000000000000000" pitchFamily="2" charset="0"/>
                          <a:ea typeface="Roboto" panose="02000000000000000000" pitchFamily="2" charset="0"/>
                          <a:cs typeface="Roboto" panose="02000000000000000000" pitchFamily="2" charset="0"/>
                        </a:rPr>
                        <a:t>I</a:t>
                      </a:r>
                      <a:endParaRPr lang="en-GB" sz="1400" b="1" dirty="0">
                        <a:solidFill>
                          <a:srgbClr val="CC152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900" b="1" dirty="0">
                        <a:solidFill>
                          <a:srgbClr val="261D43"/>
                        </a:solidFill>
                      </a:endParaRPr>
                    </a:p>
                  </a:txBody>
                  <a:tcPr marL="71247" marR="71247" marT="29441" marB="29441"/>
                </a:tc>
                <a:tc>
                  <a:txBody>
                    <a:bodyPr/>
                    <a:lstStyle/>
                    <a:p>
                      <a:pPr algn="ctr"/>
                      <a:endParaRPr lang="en-GB" sz="1900" b="1" dirty="0">
                        <a:solidFill>
                          <a:srgbClr val="261D43"/>
                        </a:solidFill>
                      </a:endParaRPr>
                    </a:p>
                  </a:txBody>
                  <a:tcPr marL="71247" marR="71247" marT="29441" marB="29441"/>
                </a:tc>
                <a:tc>
                  <a:txBody>
                    <a:bodyPr/>
                    <a:lstStyle/>
                    <a:p>
                      <a:pPr algn="ctr"/>
                      <a:endParaRPr lang="en-GB" sz="1900" b="1" dirty="0">
                        <a:solidFill>
                          <a:srgbClr val="261D43"/>
                        </a:solidFill>
                      </a:endParaRPr>
                    </a:p>
                  </a:txBody>
                  <a:tcPr marL="71247" marR="71247" marT="29441" marB="29441"/>
                </a:tc>
                <a:tc>
                  <a:txBody>
                    <a:bodyPr/>
                    <a:lstStyle/>
                    <a:p>
                      <a:pPr algn="ctr"/>
                      <a:endParaRPr lang="en-GB" sz="1900" b="1" dirty="0">
                        <a:solidFill>
                          <a:srgbClr val="261D43"/>
                        </a:solidFill>
                      </a:endParaRPr>
                    </a:p>
                  </a:txBody>
                  <a:tcPr marL="71247" marR="71247" marT="29441" marB="29441"/>
                </a:tc>
                <a:tc>
                  <a:txBody>
                    <a:bodyPr/>
                    <a:lstStyle/>
                    <a:p>
                      <a:pPr algn="ctr"/>
                      <a:endParaRPr lang="en-GB" sz="1900" b="1" dirty="0">
                        <a:solidFill>
                          <a:srgbClr val="002060"/>
                        </a:solidFill>
                      </a:endParaRPr>
                    </a:p>
                  </a:txBody>
                  <a:tcPr marL="71247" marR="71247" marT="29441" marB="29441"/>
                </a:tc>
                <a:extLst>
                  <a:ext uri="{0D108BD9-81ED-4DB2-BD59-A6C34878D82A}">
                    <a16:rowId xmlns:a16="http://schemas.microsoft.com/office/drawing/2014/main" val="1149933829"/>
                  </a:ext>
                </a:extLst>
              </a:tr>
              <a:tr h="454515">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r>
                        <a:rPr lang="en-US" sz="1400" b="1" dirty="0">
                          <a:solidFill>
                            <a:srgbClr val="CC1523"/>
                          </a:solidFill>
                          <a:latin typeface="Roboto" panose="02000000000000000000" pitchFamily="2" charset="0"/>
                          <a:ea typeface="Roboto" panose="02000000000000000000" pitchFamily="2" charset="0"/>
                          <a:cs typeface="Roboto" panose="02000000000000000000" pitchFamily="2" charset="0"/>
                        </a:rPr>
                        <a:t>G</a:t>
                      </a:r>
                      <a:endParaRPr lang="en-GB" sz="1400" b="1" dirty="0">
                        <a:solidFill>
                          <a:srgbClr val="CC152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900" b="1">
                        <a:solidFill>
                          <a:srgbClr val="261D43"/>
                        </a:solidFill>
                      </a:endParaRPr>
                    </a:p>
                  </a:txBody>
                  <a:tcPr marL="71247" marR="71247" marT="29441" marB="29441"/>
                </a:tc>
                <a:tc>
                  <a:txBody>
                    <a:bodyPr/>
                    <a:lstStyle/>
                    <a:p>
                      <a:pPr algn="ctr"/>
                      <a:endParaRPr lang="en-GB" sz="1900" b="1" dirty="0">
                        <a:solidFill>
                          <a:srgbClr val="261D43"/>
                        </a:solidFill>
                      </a:endParaRPr>
                    </a:p>
                  </a:txBody>
                  <a:tcPr marL="71247" marR="71247" marT="29441" marB="29441"/>
                </a:tc>
                <a:tc>
                  <a:txBody>
                    <a:bodyPr/>
                    <a:lstStyle/>
                    <a:p>
                      <a:pPr algn="ctr"/>
                      <a:endParaRPr lang="en-GB" sz="1900" b="1">
                        <a:solidFill>
                          <a:srgbClr val="261D43"/>
                        </a:solidFill>
                      </a:endParaRPr>
                    </a:p>
                  </a:txBody>
                  <a:tcPr marL="71247" marR="71247" marT="29441" marB="29441"/>
                </a:tc>
                <a:tc>
                  <a:txBody>
                    <a:bodyPr/>
                    <a:lstStyle/>
                    <a:p>
                      <a:pPr algn="ctr"/>
                      <a:endParaRPr lang="en-GB" sz="1900" b="1">
                        <a:solidFill>
                          <a:srgbClr val="261D43"/>
                        </a:solidFill>
                      </a:endParaRPr>
                    </a:p>
                  </a:txBody>
                  <a:tcPr marL="71247" marR="71247" marT="29441" marB="29441"/>
                </a:tc>
                <a:tc>
                  <a:txBody>
                    <a:bodyPr/>
                    <a:lstStyle/>
                    <a:p>
                      <a:pPr algn="ctr"/>
                      <a:endParaRPr lang="en-GB" sz="1900" b="1" dirty="0">
                        <a:solidFill>
                          <a:srgbClr val="002060"/>
                        </a:solidFill>
                      </a:endParaRPr>
                    </a:p>
                  </a:txBody>
                  <a:tcPr marL="71247" marR="71247" marT="29441" marB="29441"/>
                </a:tc>
                <a:extLst>
                  <a:ext uri="{0D108BD9-81ED-4DB2-BD59-A6C34878D82A}">
                    <a16:rowId xmlns:a16="http://schemas.microsoft.com/office/drawing/2014/main" val="2539841569"/>
                  </a:ext>
                </a:extLst>
              </a:tr>
              <a:tr h="454515">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r>
                        <a:rPr lang="en-US" sz="1400" b="1" dirty="0">
                          <a:solidFill>
                            <a:srgbClr val="CC1523"/>
                          </a:solidFill>
                          <a:latin typeface="Roboto" panose="02000000000000000000" pitchFamily="2" charset="0"/>
                          <a:ea typeface="Roboto" panose="02000000000000000000" pitchFamily="2" charset="0"/>
                          <a:cs typeface="Roboto" panose="02000000000000000000" pitchFamily="2" charset="0"/>
                        </a:rPr>
                        <a:t>H</a:t>
                      </a:r>
                      <a:endParaRPr lang="en-GB" sz="1400" b="1" dirty="0">
                        <a:solidFill>
                          <a:srgbClr val="CC152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900" b="1" dirty="0">
                        <a:solidFill>
                          <a:srgbClr val="261D43"/>
                        </a:solidFill>
                      </a:endParaRPr>
                    </a:p>
                  </a:txBody>
                  <a:tcPr marL="71247" marR="71247" marT="29441" marB="29441"/>
                </a:tc>
                <a:tc>
                  <a:txBody>
                    <a:bodyPr/>
                    <a:lstStyle/>
                    <a:p>
                      <a:pPr algn="ctr"/>
                      <a:endParaRPr lang="en-GB" sz="1900" b="1">
                        <a:solidFill>
                          <a:srgbClr val="261D43"/>
                        </a:solidFill>
                      </a:endParaRPr>
                    </a:p>
                  </a:txBody>
                  <a:tcPr marL="71247" marR="71247" marT="29441" marB="29441"/>
                </a:tc>
                <a:tc>
                  <a:txBody>
                    <a:bodyPr/>
                    <a:lstStyle/>
                    <a:p>
                      <a:pPr algn="ctr"/>
                      <a:endParaRPr lang="en-GB" sz="1900" b="1">
                        <a:solidFill>
                          <a:srgbClr val="261D43"/>
                        </a:solidFill>
                      </a:endParaRPr>
                    </a:p>
                  </a:txBody>
                  <a:tcPr marL="71247" marR="71247" marT="29441" marB="29441"/>
                </a:tc>
                <a:tc>
                  <a:txBody>
                    <a:bodyPr/>
                    <a:lstStyle/>
                    <a:p>
                      <a:pPr algn="ctr"/>
                      <a:endParaRPr lang="en-GB" sz="1900" b="1">
                        <a:solidFill>
                          <a:srgbClr val="261D43"/>
                        </a:solidFill>
                      </a:endParaRPr>
                    </a:p>
                  </a:txBody>
                  <a:tcPr marL="71247" marR="71247" marT="29441" marB="29441"/>
                </a:tc>
                <a:tc>
                  <a:txBody>
                    <a:bodyPr/>
                    <a:lstStyle/>
                    <a:p>
                      <a:pPr algn="ctr"/>
                      <a:endParaRPr lang="en-GB" sz="1900" b="1" dirty="0">
                        <a:solidFill>
                          <a:srgbClr val="002060"/>
                        </a:solidFill>
                      </a:endParaRPr>
                    </a:p>
                  </a:txBody>
                  <a:tcPr marL="71247" marR="71247" marT="29441" marB="29441"/>
                </a:tc>
                <a:extLst>
                  <a:ext uri="{0D108BD9-81ED-4DB2-BD59-A6C34878D82A}">
                    <a16:rowId xmlns:a16="http://schemas.microsoft.com/office/drawing/2014/main" val="1171798908"/>
                  </a:ext>
                </a:extLst>
              </a:tr>
              <a:tr h="454515">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r>
                        <a:rPr lang="en-US" sz="1400" b="1" dirty="0">
                          <a:solidFill>
                            <a:srgbClr val="CC1523"/>
                          </a:solidFill>
                          <a:latin typeface="Roboto" panose="02000000000000000000" pitchFamily="2" charset="0"/>
                          <a:ea typeface="Roboto" panose="02000000000000000000" pitchFamily="2" charset="0"/>
                          <a:cs typeface="Roboto" panose="02000000000000000000" pitchFamily="2" charset="0"/>
                        </a:rPr>
                        <a:t>B</a:t>
                      </a:r>
                      <a:endParaRPr lang="en-GB" sz="1400" b="1" dirty="0">
                        <a:solidFill>
                          <a:srgbClr val="CC152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900" b="1">
                        <a:solidFill>
                          <a:srgbClr val="261D43"/>
                        </a:solidFill>
                      </a:endParaRPr>
                    </a:p>
                  </a:txBody>
                  <a:tcPr marL="71247" marR="71247" marT="29441" marB="29441"/>
                </a:tc>
                <a:tc>
                  <a:txBody>
                    <a:bodyPr/>
                    <a:lstStyle/>
                    <a:p>
                      <a:pPr algn="ctr"/>
                      <a:endParaRPr lang="en-GB" sz="1900" b="1" dirty="0">
                        <a:solidFill>
                          <a:srgbClr val="261D43"/>
                        </a:solidFill>
                      </a:endParaRPr>
                    </a:p>
                  </a:txBody>
                  <a:tcPr marL="71247" marR="71247" marT="29441" marB="29441"/>
                </a:tc>
                <a:tc>
                  <a:txBody>
                    <a:bodyPr/>
                    <a:lstStyle/>
                    <a:p>
                      <a:pPr algn="ctr"/>
                      <a:endParaRPr lang="en-GB" sz="1900" b="1" dirty="0">
                        <a:solidFill>
                          <a:srgbClr val="261D43"/>
                        </a:solidFill>
                      </a:endParaRPr>
                    </a:p>
                  </a:txBody>
                  <a:tcPr marL="71247" marR="71247" marT="29441" marB="29441"/>
                </a:tc>
                <a:tc>
                  <a:txBody>
                    <a:bodyPr/>
                    <a:lstStyle/>
                    <a:p>
                      <a:pPr algn="ctr"/>
                      <a:endParaRPr lang="en-GB" sz="1900" b="1">
                        <a:solidFill>
                          <a:srgbClr val="261D43"/>
                        </a:solidFill>
                      </a:endParaRPr>
                    </a:p>
                  </a:txBody>
                  <a:tcPr marL="71247" marR="71247" marT="29441" marB="29441"/>
                </a:tc>
                <a:tc>
                  <a:txBody>
                    <a:bodyPr/>
                    <a:lstStyle/>
                    <a:p>
                      <a:pPr algn="ctr"/>
                      <a:endParaRPr lang="en-GB" sz="1900" b="1" dirty="0">
                        <a:solidFill>
                          <a:srgbClr val="002060"/>
                        </a:solidFill>
                      </a:endParaRPr>
                    </a:p>
                  </a:txBody>
                  <a:tcPr marL="71247" marR="71247" marT="29441" marB="29441"/>
                </a:tc>
                <a:extLst>
                  <a:ext uri="{0D108BD9-81ED-4DB2-BD59-A6C34878D82A}">
                    <a16:rowId xmlns:a16="http://schemas.microsoft.com/office/drawing/2014/main" val="3238740921"/>
                  </a:ext>
                </a:extLst>
              </a:tr>
              <a:tr h="454515">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r>
                        <a:rPr lang="en-US" sz="1400" b="1" dirty="0">
                          <a:solidFill>
                            <a:srgbClr val="CC1523"/>
                          </a:solidFill>
                          <a:latin typeface="Roboto" panose="02000000000000000000" pitchFamily="2" charset="0"/>
                          <a:ea typeface="Roboto" panose="02000000000000000000" pitchFamily="2" charset="0"/>
                          <a:cs typeface="Roboto" panose="02000000000000000000" pitchFamily="2" charset="0"/>
                        </a:rPr>
                        <a:t>O</a:t>
                      </a:r>
                      <a:endParaRPr lang="en-GB" sz="1400" b="1" dirty="0">
                        <a:solidFill>
                          <a:srgbClr val="CC152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900" b="1" dirty="0">
                        <a:solidFill>
                          <a:srgbClr val="261D43"/>
                        </a:solidFill>
                      </a:endParaRPr>
                    </a:p>
                  </a:txBody>
                  <a:tcPr marL="71247" marR="71247" marT="29441" marB="29441"/>
                </a:tc>
                <a:tc>
                  <a:txBody>
                    <a:bodyPr/>
                    <a:lstStyle/>
                    <a:p>
                      <a:pPr algn="ctr"/>
                      <a:endParaRPr lang="en-GB" sz="1900" b="1" dirty="0">
                        <a:solidFill>
                          <a:srgbClr val="261D43"/>
                        </a:solidFill>
                      </a:endParaRPr>
                    </a:p>
                  </a:txBody>
                  <a:tcPr marL="71247" marR="71247" marT="29441" marB="29441"/>
                </a:tc>
                <a:tc>
                  <a:txBody>
                    <a:bodyPr/>
                    <a:lstStyle/>
                    <a:p>
                      <a:pPr algn="ctr"/>
                      <a:endParaRPr lang="en-GB" sz="1900" b="1" dirty="0">
                        <a:solidFill>
                          <a:srgbClr val="261D43"/>
                        </a:solidFill>
                      </a:endParaRPr>
                    </a:p>
                  </a:txBody>
                  <a:tcPr marL="71247" marR="71247" marT="29441" marB="29441"/>
                </a:tc>
                <a:tc>
                  <a:txBody>
                    <a:bodyPr/>
                    <a:lstStyle/>
                    <a:p>
                      <a:pPr algn="ctr"/>
                      <a:endParaRPr lang="en-GB" sz="1900" b="1" dirty="0">
                        <a:solidFill>
                          <a:srgbClr val="261D43"/>
                        </a:solidFill>
                      </a:endParaRPr>
                    </a:p>
                  </a:txBody>
                  <a:tcPr marL="71247" marR="71247" marT="29441" marB="29441"/>
                </a:tc>
                <a:tc>
                  <a:txBody>
                    <a:bodyPr/>
                    <a:lstStyle/>
                    <a:p>
                      <a:pPr algn="ctr"/>
                      <a:endParaRPr lang="en-GB" sz="1900" b="1" dirty="0">
                        <a:solidFill>
                          <a:srgbClr val="002060"/>
                        </a:solidFill>
                      </a:endParaRPr>
                    </a:p>
                  </a:txBody>
                  <a:tcPr marL="71247" marR="71247" marT="29441" marB="29441"/>
                </a:tc>
                <a:extLst>
                  <a:ext uri="{0D108BD9-81ED-4DB2-BD59-A6C34878D82A}">
                    <a16:rowId xmlns:a16="http://schemas.microsoft.com/office/drawing/2014/main" val="357598630"/>
                  </a:ext>
                </a:extLst>
              </a:tr>
              <a:tr h="454515">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r>
                        <a:rPr lang="en-US" sz="1400" b="1" dirty="0">
                          <a:solidFill>
                            <a:srgbClr val="CC1523"/>
                          </a:solidFill>
                          <a:latin typeface="Roboto" panose="02000000000000000000" pitchFamily="2" charset="0"/>
                          <a:ea typeface="Roboto" panose="02000000000000000000" pitchFamily="2" charset="0"/>
                          <a:cs typeface="Roboto" panose="02000000000000000000" pitchFamily="2" charset="0"/>
                        </a:rPr>
                        <a:t>U</a:t>
                      </a:r>
                      <a:endParaRPr lang="en-GB" sz="1400" b="1" dirty="0">
                        <a:solidFill>
                          <a:srgbClr val="CC152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900" b="1" dirty="0">
                        <a:solidFill>
                          <a:srgbClr val="261D43"/>
                        </a:solidFill>
                      </a:endParaRPr>
                    </a:p>
                  </a:txBody>
                  <a:tcPr marL="71247" marR="71247" marT="29441" marB="29441"/>
                </a:tc>
                <a:tc>
                  <a:txBody>
                    <a:bodyPr/>
                    <a:lstStyle/>
                    <a:p>
                      <a:pPr algn="ctr"/>
                      <a:endParaRPr lang="en-GB" sz="1900" b="1" dirty="0">
                        <a:solidFill>
                          <a:srgbClr val="261D43"/>
                        </a:solidFill>
                      </a:endParaRPr>
                    </a:p>
                  </a:txBody>
                  <a:tcPr marL="71247" marR="71247" marT="29441" marB="29441"/>
                </a:tc>
                <a:tc>
                  <a:txBody>
                    <a:bodyPr/>
                    <a:lstStyle/>
                    <a:p>
                      <a:pPr algn="ctr"/>
                      <a:endParaRPr lang="en-GB" sz="1900" b="1" dirty="0">
                        <a:solidFill>
                          <a:srgbClr val="261D43"/>
                        </a:solidFill>
                      </a:endParaRPr>
                    </a:p>
                  </a:txBody>
                  <a:tcPr marL="71247" marR="71247" marT="29441" marB="29441"/>
                </a:tc>
                <a:tc>
                  <a:txBody>
                    <a:bodyPr/>
                    <a:lstStyle/>
                    <a:p>
                      <a:pPr algn="ctr"/>
                      <a:endParaRPr lang="en-GB" sz="1900" b="1" dirty="0">
                        <a:solidFill>
                          <a:srgbClr val="261D43"/>
                        </a:solidFill>
                      </a:endParaRPr>
                    </a:p>
                  </a:txBody>
                  <a:tcPr marL="71247" marR="71247" marT="29441" marB="29441"/>
                </a:tc>
                <a:tc>
                  <a:txBody>
                    <a:bodyPr/>
                    <a:lstStyle/>
                    <a:p>
                      <a:pPr algn="ctr"/>
                      <a:endParaRPr lang="en-GB" sz="1900" b="1" dirty="0">
                        <a:solidFill>
                          <a:srgbClr val="002060"/>
                        </a:solidFill>
                      </a:endParaRPr>
                    </a:p>
                  </a:txBody>
                  <a:tcPr marL="71247" marR="71247" marT="29441" marB="29441"/>
                </a:tc>
                <a:extLst>
                  <a:ext uri="{0D108BD9-81ED-4DB2-BD59-A6C34878D82A}">
                    <a16:rowId xmlns:a16="http://schemas.microsoft.com/office/drawing/2014/main" val="3730308459"/>
                  </a:ext>
                </a:extLst>
              </a:tr>
              <a:tr h="454515">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r>
                        <a:rPr lang="en-US" sz="1400" b="1" dirty="0">
                          <a:solidFill>
                            <a:srgbClr val="CC1523"/>
                          </a:solidFill>
                          <a:latin typeface="Roboto" panose="02000000000000000000" pitchFamily="2" charset="0"/>
                          <a:ea typeface="Roboto" panose="02000000000000000000" pitchFamily="2" charset="0"/>
                          <a:cs typeface="Roboto" panose="02000000000000000000" pitchFamily="2" charset="0"/>
                        </a:rPr>
                        <a:t>R</a:t>
                      </a:r>
                      <a:endParaRPr lang="en-GB" sz="1400" b="1" dirty="0">
                        <a:solidFill>
                          <a:srgbClr val="CC152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rowSpan="2" gridSpan="5">
                  <a:txBody>
                    <a:bodyPr/>
                    <a:lstStyle/>
                    <a:p>
                      <a:pPr algn="ctr"/>
                      <a:endParaRPr lang="en-GB" sz="900" b="1"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62345" marR="62345" marT="29441" marB="29441" anchor="ctr"/>
                </a:tc>
                <a:tc rowSpan="2" hMerge="1">
                  <a:txBody>
                    <a:bodyPr/>
                    <a:lstStyle/>
                    <a:p>
                      <a:pPr algn="ctr"/>
                      <a:endParaRPr lang="en-GB" sz="2200" b="1" dirty="0">
                        <a:solidFill>
                          <a:srgbClr val="002060"/>
                        </a:solidFill>
                      </a:endParaRPr>
                    </a:p>
                  </a:txBody>
                  <a:tcPr marL="68580" marR="68580" marT="34290" marB="34290"/>
                </a:tc>
                <a:tc rowSpan="2" hMerge="1">
                  <a:txBody>
                    <a:bodyPr/>
                    <a:lstStyle/>
                    <a:p>
                      <a:pPr algn="ctr"/>
                      <a:endParaRPr lang="en-GB" sz="2200" b="1" dirty="0">
                        <a:solidFill>
                          <a:srgbClr val="002060"/>
                        </a:solidFill>
                      </a:endParaRPr>
                    </a:p>
                  </a:txBody>
                  <a:tcPr marL="68580" marR="68580" marT="34290" marB="34290"/>
                </a:tc>
                <a:tc rowSpan="2" hMerge="1">
                  <a:txBody>
                    <a:bodyPr/>
                    <a:lstStyle/>
                    <a:p>
                      <a:pPr algn="ctr"/>
                      <a:endParaRPr lang="en-GB" sz="2200" b="1" dirty="0">
                        <a:solidFill>
                          <a:srgbClr val="002060"/>
                        </a:solidFill>
                      </a:endParaRPr>
                    </a:p>
                  </a:txBody>
                  <a:tcPr marL="68580" marR="68580" marT="34290" marB="34290"/>
                </a:tc>
                <a:tc rowSpan="2" hMerge="1">
                  <a:txBody>
                    <a:bodyPr/>
                    <a:lstStyle/>
                    <a:p>
                      <a:pPr algn="ctr"/>
                      <a:endParaRPr lang="en-GB" sz="2200" b="1" dirty="0">
                        <a:solidFill>
                          <a:srgbClr val="002060"/>
                        </a:solidFill>
                      </a:endParaRPr>
                    </a:p>
                  </a:txBody>
                  <a:tcPr marL="68580" marR="68580" marT="34290" marB="34290"/>
                </a:tc>
                <a:extLst>
                  <a:ext uri="{0D108BD9-81ED-4DB2-BD59-A6C34878D82A}">
                    <a16:rowId xmlns:a16="http://schemas.microsoft.com/office/drawing/2014/main" val="1119093490"/>
                  </a:ext>
                </a:extLst>
              </a:tr>
              <a:tr h="454515">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261D4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r>
                        <a:rPr lang="en-US" sz="1400" b="1" dirty="0">
                          <a:solidFill>
                            <a:srgbClr val="CC1523"/>
                          </a:solidFill>
                          <a:latin typeface="Roboto" panose="02000000000000000000" pitchFamily="2" charset="0"/>
                          <a:ea typeface="Roboto" panose="02000000000000000000" pitchFamily="2" charset="0"/>
                          <a:cs typeface="Roboto" panose="02000000000000000000" pitchFamily="2" charset="0"/>
                        </a:rPr>
                        <a:t>S</a:t>
                      </a:r>
                      <a:endParaRPr lang="en-GB" sz="1400" b="1" dirty="0">
                        <a:solidFill>
                          <a:srgbClr val="CC1523"/>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002060"/>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002060"/>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002060"/>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002060"/>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a:txBody>
                    <a:bodyPr/>
                    <a:lstStyle/>
                    <a:p>
                      <a:pPr algn="ctr"/>
                      <a:endParaRPr lang="en-GB" sz="1400" b="0" dirty="0">
                        <a:solidFill>
                          <a:srgbClr val="002060"/>
                        </a:solidFill>
                        <a:latin typeface="Roboto" panose="02000000000000000000" pitchFamily="2" charset="0"/>
                        <a:ea typeface="Roboto" panose="02000000000000000000" pitchFamily="2" charset="0"/>
                        <a:cs typeface="Roboto" panose="02000000000000000000" pitchFamily="2" charset="0"/>
                      </a:endParaRPr>
                    </a:p>
                  </a:txBody>
                  <a:tcPr marL="71247" marR="71247" marT="29441" marB="29441"/>
                </a:tc>
                <a:tc gridSpan="5" vMerge="1">
                  <a:txBody>
                    <a:bodyPr/>
                    <a:lstStyle/>
                    <a:p>
                      <a:pPr algn="ctr"/>
                      <a:endParaRPr lang="en-GB" sz="2200" b="1" dirty="0">
                        <a:solidFill>
                          <a:srgbClr val="002060"/>
                        </a:solidFill>
                      </a:endParaRPr>
                    </a:p>
                  </a:txBody>
                  <a:tcPr marL="68580" marR="68580" marT="34290" marB="34290"/>
                </a:tc>
                <a:tc hMerge="1" vMerge="1">
                  <a:txBody>
                    <a:bodyPr/>
                    <a:lstStyle/>
                    <a:p>
                      <a:pPr algn="ctr"/>
                      <a:endParaRPr lang="en-GB" sz="2200" b="1" dirty="0">
                        <a:solidFill>
                          <a:srgbClr val="002060"/>
                        </a:solidFill>
                      </a:endParaRPr>
                    </a:p>
                  </a:txBody>
                  <a:tcPr marL="68580" marR="68580" marT="34290" marB="34290"/>
                </a:tc>
                <a:tc hMerge="1" vMerge="1">
                  <a:txBody>
                    <a:bodyPr/>
                    <a:lstStyle/>
                    <a:p>
                      <a:pPr algn="ctr"/>
                      <a:endParaRPr lang="en-GB" sz="2200" b="1" dirty="0">
                        <a:solidFill>
                          <a:srgbClr val="002060"/>
                        </a:solidFill>
                      </a:endParaRPr>
                    </a:p>
                  </a:txBody>
                  <a:tcPr marL="68580" marR="68580" marT="34290" marB="34290"/>
                </a:tc>
                <a:tc hMerge="1" vMerge="1">
                  <a:txBody>
                    <a:bodyPr/>
                    <a:lstStyle/>
                    <a:p>
                      <a:pPr algn="ctr"/>
                      <a:endParaRPr lang="en-GB" sz="2200" b="1" dirty="0">
                        <a:solidFill>
                          <a:srgbClr val="002060"/>
                        </a:solidFill>
                      </a:endParaRPr>
                    </a:p>
                  </a:txBody>
                  <a:tcPr marL="68580" marR="68580" marT="34290" marB="34290"/>
                </a:tc>
                <a:tc hMerge="1" vMerge="1">
                  <a:txBody>
                    <a:bodyPr/>
                    <a:lstStyle/>
                    <a:p>
                      <a:pPr algn="ctr"/>
                      <a:endParaRPr lang="en-GB" sz="2200" b="1" dirty="0">
                        <a:solidFill>
                          <a:srgbClr val="002060"/>
                        </a:solidFill>
                      </a:endParaRPr>
                    </a:p>
                  </a:txBody>
                  <a:tcPr marL="68580" marR="68580" marT="34290" marB="34290"/>
                </a:tc>
                <a:extLst>
                  <a:ext uri="{0D108BD9-81ED-4DB2-BD59-A6C34878D82A}">
                    <a16:rowId xmlns:a16="http://schemas.microsoft.com/office/drawing/2014/main" val="704814646"/>
                  </a:ext>
                </a:extLst>
              </a:tr>
            </a:tbl>
          </a:graphicData>
        </a:graphic>
      </p:graphicFrame>
      <p:sp>
        <p:nvSpPr>
          <p:cNvPr id="5" name="TextBox 4">
            <a:extLst>
              <a:ext uri="{FF2B5EF4-FFF2-40B4-BE49-F238E27FC236}">
                <a16:creationId xmlns:a16="http://schemas.microsoft.com/office/drawing/2014/main" id="{E10D4F1E-4A72-EE4A-93CB-03C8C47E0D68}"/>
              </a:ext>
            </a:extLst>
          </p:cNvPr>
          <p:cNvSpPr txBox="1"/>
          <p:nvPr/>
        </p:nvSpPr>
        <p:spPr>
          <a:xfrm>
            <a:off x="642850" y="824554"/>
            <a:ext cx="4754880" cy="553998"/>
          </a:xfrm>
          <a:prstGeom prst="rect">
            <a:avLst/>
          </a:prstGeom>
          <a:noFill/>
        </p:spPr>
        <p:txBody>
          <a:bodyPr wrap="square" rtlCol="0">
            <a:spAutoFit/>
          </a:bodyPr>
          <a:lstStyle/>
          <a:p>
            <a:r>
              <a:rPr lang="en-GB" sz="3000" dirty="0">
                <a:solidFill>
                  <a:srgbClr val="261D43"/>
                </a:solidFill>
                <a:latin typeface="Antonio" pitchFamily="2" charset="77"/>
                <a:ea typeface="Roboto" panose="02000000000000000000" pitchFamily="2" charset="0"/>
                <a:cs typeface="Roboto" panose="02000000000000000000" pitchFamily="2" charset="0"/>
              </a:rPr>
              <a:t>PRAYERS OF INTERCESSION</a:t>
            </a:r>
          </a:p>
        </p:txBody>
      </p:sp>
    </p:spTree>
    <p:extLst>
      <p:ext uri="{BB962C8B-B14F-4D97-AF65-F5344CB8AC3E}">
        <p14:creationId xmlns:p14="http://schemas.microsoft.com/office/powerpoint/2010/main" val="28316649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2CF062-CC0E-774B-9597-C0BDBAEEF9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BD38F33-3517-C643-B6A2-5EA618BEA71A}"/>
              </a:ext>
            </a:extLst>
          </p:cNvPr>
          <p:cNvSpPr txBox="1"/>
          <p:nvPr/>
        </p:nvSpPr>
        <p:spPr>
          <a:xfrm>
            <a:off x="642850" y="971840"/>
            <a:ext cx="4754880" cy="553998"/>
          </a:xfrm>
          <a:prstGeom prst="rect">
            <a:avLst/>
          </a:prstGeom>
          <a:noFill/>
        </p:spPr>
        <p:txBody>
          <a:bodyPr wrap="square" rtlCol="0">
            <a:spAutoFit/>
          </a:bodyPr>
          <a:lstStyle/>
          <a:p>
            <a:r>
              <a:rPr lang="en-GB" sz="3000" dirty="0">
                <a:solidFill>
                  <a:srgbClr val="261D43"/>
                </a:solidFill>
                <a:latin typeface="Antonio" pitchFamily="2" charset="77"/>
                <a:ea typeface="Roboto" panose="02000000000000000000" pitchFamily="2" charset="0"/>
                <a:cs typeface="Roboto" panose="02000000000000000000" pitchFamily="2" charset="0"/>
              </a:rPr>
              <a:t>HYMN</a:t>
            </a:r>
          </a:p>
        </p:txBody>
      </p:sp>
      <p:sp>
        <p:nvSpPr>
          <p:cNvPr id="5" name="TextBox 4">
            <a:extLst>
              <a:ext uri="{FF2B5EF4-FFF2-40B4-BE49-F238E27FC236}">
                <a16:creationId xmlns:a16="http://schemas.microsoft.com/office/drawing/2014/main" id="{16363E8C-7FEF-E449-8EC9-9C48758BDBBE}"/>
              </a:ext>
            </a:extLst>
          </p:cNvPr>
          <p:cNvSpPr txBox="1"/>
          <p:nvPr/>
        </p:nvSpPr>
        <p:spPr>
          <a:xfrm>
            <a:off x="642849" y="2143934"/>
            <a:ext cx="10920155" cy="1169551"/>
          </a:xfrm>
          <a:prstGeom prst="rect">
            <a:avLst/>
          </a:prstGeom>
          <a:noFill/>
        </p:spPr>
        <p:txBody>
          <a:bodyPr wrap="square" rtlCol="0">
            <a:spAutoFit/>
          </a:bodyPr>
          <a:lstStyle/>
          <a:p>
            <a:r>
              <a:rPr lang="en-GB" sz="3500" dirty="0">
                <a:latin typeface="Roboto" panose="02000000000000000000" pitchFamily="2" charset="0"/>
                <a:ea typeface="Roboto" panose="02000000000000000000" pitchFamily="2" charset="0"/>
                <a:cs typeface="Roboto" panose="02000000000000000000" pitchFamily="2" charset="0"/>
              </a:rPr>
              <a:t>Will you come and follow me? (</a:t>
            </a:r>
            <a:r>
              <a:rPr lang="en-GB" sz="3500" i="1" dirty="0" err="1">
                <a:latin typeface="Roboto" panose="02000000000000000000" pitchFamily="2" charset="0"/>
                <a:ea typeface="Roboto" panose="02000000000000000000" pitchFamily="2" charset="0"/>
                <a:cs typeface="Roboto" panose="02000000000000000000" pitchFamily="2" charset="0"/>
              </a:rPr>
              <a:t>StF</a:t>
            </a:r>
            <a:r>
              <a:rPr lang="en-GB" sz="3500" dirty="0">
                <a:latin typeface="Roboto" panose="02000000000000000000" pitchFamily="2" charset="0"/>
                <a:ea typeface="Roboto" panose="02000000000000000000" pitchFamily="2" charset="0"/>
                <a:cs typeface="Roboto" panose="02000000000000000000" pitchFamily="2" charset="0"/>
              </a:rPr>
              <a:t> 673)</a:t>
            </a:r>
            <a:br>
              <a:rPr lang="en-GB" sz="3500" dirty="0">
                <a:latin typeface="Roboto" panose="02000000000000000000" pitchFamily="2" charset="0"/>
                <a:ea typeface="Roboto" panose="02000000000000000000" pitchFamily="2" charset="0"/>
                <a:cs typeface="Roboto" panose="02000000000000000000" pitchFamily="2" charset="0"/>
              </a:rPr>
            </a:br>
            <a:r>
              <a:rPr lang="en-GB" sz="3500" dirty="0">
                <a:latin typeface="Roboto" panose="02000000000000000000" pitchFamily="2" charset="0"/>
                <a:ea typeface="Roboto" panose="02000000000000000000" pitchFamily="2" charset="0"/>
                <a:cs typeface="Roboto" panose="02000000000000000000" pitchFamily="2" charset="0"/>
              </a:rPr>
              <a:t>Lord Your/Thy Church on Earth (</a:t>
            </a:r>
            <a:r>
              <a:rPr lang="en-GB" sz="3500" i="1" dirty="0" err="1">
                <a:latin typeface="Roboto" panose="02000000000000000000" pitchFamily="2" charset="0"/>
                <a:ea typeface="Roboto" panose="02000000000000000000" pitchFamily="2" charset="0"/>
                <a:cs typeface="Roboto" panose="02000000000000000000" pitchFamily="2" charset="0"/>
              </a:rPr>
              <a:t>StF</a:t>
            </a:r>
            <a:r>
              <a:rPr lang="en-GB" sz="3500" dirty="0">
                <a:latin typeface="Roboto" panose="02000000000000000000" pitchFamily="2" charset="0"/>
                <a:ea typeface="Roboto" panose="02000000000000000000" pitchFamily="2" charset="0"/>
                <a:cs typeface="Roboto" panose="02000000000000000000" pitchFamily="2" charset="0"/>
              </a:rPr>
              <a:t> 410 or </a:t>
            </a:r>
            <a:r>
              <a:rPr lang="en-GB" sz="3500" i="1" dirty="0">
                <a:latin typeface="Roboto" panose="02000000000000000000" pitchFamily="2" charset="0"/>
                <a:ea typeface="Roboto" panose="02000000000000000000" pitchFamily="2" charset="0"/>
                <a:cs typeface="Roboto" panose="02000000000000000000" pitchFamily="2" charset="0"/>
              </a:rPr>
              <a:t>H&amp;P </a:t>
            </a:r>
            <a:r>
              <a:rPr lang="en-GB" sz="3500" dirty="0">
                <a:latin typeface="Roboto" panose="02000000000000000000" pitchFamily="2" charset="0"/>
                <a:ea typeface="Roboto" panose="02000000000000000000" pitchFamily="2" charset="0"/>
                <a:cs typeface="Roboto" panose="02000000000000000000" pitchFamily="2" charset="0"/>
              </a:rPr>
              <a:t>774)</a:t>
            </a:r>
          </a:p>
        </p:txBody>
      </p:sp>
      <p:sp>
        <p:nvSpPr>
          <p:cNvPr id="6" name="TextBox 5">
            <a:extLst>
              <a:ext uri="{FF2B5EF4-FFF2-40B4-BE49-F238E27FC236}">
                <a16:creationId xmlns:a16="http://schemas.microsoft.com/office/drawing/2014/main" id="{6274322D-2B4F-3648-B386-766213CB48B5}"/>
              </a:ext>
            </a:extLst>
          </p:cNvPr>
          <p:cNvSpPr txBox="1"/>
          <p:nvPr/>
        </p:nvSpPr>
        <p:spPr>
          <a:xfrm>
            <a:off x="642850" y="1678422"/>
            <a:ext cx="4754880" cy="369332"/>
          </a:xfrm>
          <a:prstGeom prst="rect">
            <a:avLst/>
          </a:prstGeom>
          <a:noFill/>
        </p:spPr>
        <p:txBody>
          <a:bodyPr wrap="square" rtlCol="0">
            <a:spAutoFit/>
          </a:bodyPr>
          <a:lstStyle/>
          <a:p>
            <a:r>
              <a:rPr lang="en-GB" i="1" dirty="0">
                <a:solidFill>
                  <a:schemeClr val="bg1">
                    <a:lumMod val="75000"/>
                  </a:schemeClr>
                </a:solidFill>
                <a:latin typeface="Roboto" panose="02000000000000000000" pitchFamily="2" charset="0"/>
                <a:ea typeface="Roboto" panose="02000000000000000000" pitchFamily="2" charset="0"/>
                <a:cs typeface="Roboto" panose="02000000000000000000" pitchFamily="2" charset="0"/>
              </a:rPr>
              <a:t>Choose from:</a:t>
            </a:r>
          </a:p>
        </p:txBody>
      </p:sp>
    </p:spTree>
    <p:extLst>
      <p:ext uri="{BB962C8B-B14F-4D97-AF65-F5344CB8AC3E}">
        <p14:creationId xmlns:p14="http://schemas.microsoft.com/office/powerpoint/2010/main" val="41391414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2CF062-CC0E-774B-9597-C0BDBAEEF9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BD38F33-3517-C643-B6A2-5EA618BEA71A}"/>
              </a:ext>
            </a:extLst>
          </p:cNvPr>
          <p:cNvSpPr txBox="1"/>
          <p:nvPr/>
        </p:nvSpPr>
        <p:spPr>
          <a:xfrm>
            <a:off x="642850" y="971840"/>
            <a:ext cx="7776994" cy="553998"/>
          </a:xfrm>
          <a:prstGeom prst="rect">
            <a:avLst/>
          </a:prstGeom>
          <a:noFill/>
        </p:spPr>
        <p:txBody>
          <a:bodyPr wrap="square" rtlCol="0">
            <a:spAutoFit/>
          </a:bodyPr>
          <a:lstStyle/>
          <a:p>
            <a:r>
              <a:rPr lang="en-GB" sz="3000" dirty="0">
                <a:solidFill>
                  <a:srgbClr val="261D43"/>
                </a:solidFill>
                <a:latin typeface="Antonio" pitchFamily="2" charset="77"/>
                <a:ea typeface="Roboto" panose="02000000000000000000" pitchFamily="2" charset="0"/>
                <a:cs typeface="Roboto" panose="02000000000000000000" pitchFamily="2" charset="0"/>
              </a:rPr>
              <a:t>BLESSING FROM THE METHODIST CHURCH IN SINGAPORE</a:t>
            </a:r>
          </a:p>
        </p:txBody>
      </p:sp>
      <p:sp>
        <p:nvSpPr>
          <p:cNvPr id="5" name="TextBox 4">
            <a:extLst>
              <a:ext uri="{FF2B5EF4-FFF2-40B4-BE49-F238E27FC236}">
                <a16:creationId xmlns:a16="http://schemas.microsoft.com/office/drawing/2014/main" id="{16363E8C-7FEF-E449-8EC9-9C48758BDBBE}"/>
              </a:ext>
            </a:extLst>
          </p:cNvPr>
          <p:cNvSpPr txBox="1"/>
          <p:nvPr/>
        </p:nvSpPr>
        <p:spPr>
          <a:xfrm>
            <a:off x="642849" y="2143934"/>
            <a:ext cx="7216361" cy="2246769"/>
          </a:xfrm>
          <a:prstGeom prst="rect">
            <a:avLst/>
          </a:prstGeom>
          <a:noFill/>
        </p:spPr>
        <p:txBody>
          <a:bodyPr wrap="square" rtlCol="0">
            <a:spAutoFit/>
          </a:bodyPr>
          <a:lstStyle/>
          <a:p>
            <a:r>
              <a:rPr lang="en-GB" sz="3500" dirty="0">
                <a:latin typeface="Roboto" panose="02000000000000000000" pitchFamily="2" charset="0"/>
                <a:ea typeface="Roboto" panose="02000000000000000000" pitchFamily="2" charset="0"/>
                <a:cs typeface="Roboto" panose="02000000000000000000" pitchFamily="2" charset="0"/>
              </a:rPr>
              <a:t>May God’s love strengthen you, as together we seek to love God by loving our neighbours.</a:t>
            </a:r>
          </a:p>
          <a:p>
            <a:r>
              <a:rPr lang="en-GB" sz="3500" b="1" dirty="0">
                <a:latin typeface="Roboto" panose="02000000000000000000" pitchFamily="2" charset="0"/>
                <a:ea typeface="Roboto" panose="02000000000000000000" pitchFamily="2" charset="0"/>
                <a:cs typeface="Roboto" panose="02000000000000000000" pitchFamily="2" charset="0"/>
              </a:rPr>
              <a:t>Amen. </a:t>
            </a:r>
          </a:p>
        </p:txBody>
      </p:sp>
    </p:spTree>
    <p:extLst>
      <p:ext uri="{BB962C8B-B14F-4D97-AF65-F5344CB8AC3E}">
        <p14:creationId xmlns:p14="http://schemas.microsoft.com/office/powerpoint/2010/main" val="722346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2CF062-CC0E-774B-9597-C0BDBAEEF9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BD38F33-3517-C643-B6A2-5EA618BEA71A}"/>
              </a:ext>
            </a:extLst>
          </p:cNvPr>
          <p:cNvSpPr txBox="1"/>
          <p:nvPr/>
        </p:nvSpPr>
        <p:spPr>
          <a:xfrm>
            <a:off x="642850" y="971840"/>
            <a:ext cx="4754880" cy="553998"/>
          </a:xfrm>
          <a:prstGeom prst="rect">
            <a:avLst/>
          </a:prstGeom>
          <a:noFill/>
        </p:spPr>
        <p:txBody>
          <a:bodyPr wrap="square" rtlCol="0">
            <a:spAutoFit/>
          </a:bodyPr>
          <a:lstStyle/>
          <a:p>
            <a:r>
              <a:rPr lang="en-GB" sz="3000" dirty="0">
                <a:solidFill>
                  <a:srgbClr val="261D43"/>
                </a:solidFill>
                <a:latin typeface="Antonio" pitchFamily="2" charset="77"/>
                <a:ea typeface="Roboto" panose="02000000000000000000" pitchFamily="2" charset="0"/>
                <a:cs typeface="Roboto" panose="02000000000000000000" pitchFamily="2" charset="0"/>
              </a:rPr>
              <a:t>HYMN</a:t>
            </a:r>
          </a:p>
        </p:txBody>
      </p:sp>
      <p:sp>
        <p:nvSpPr>
          <p:cNvPr id="5" name="TextBox 4">
            <a:extLst>
              <a:ext uri="{FF2B5EF4-FFF2-40B4-BE49-F238E27FC236}">
                <a16:creationId xmlns:a16="http://schemas.microsoft.com/office/drawing/2014/main" id="{16363E8C-7FEF-E449-8EC9-9C48758BDBBE}"/>
              </a:ext>
            </a:extLst>
          </p:cNvPr>
          <p:cNvSpPr txBox="1"/>
          <p:nvPr/>
        </p:nvSpPr>
        <p:spPr>
          <a:xfrm>
            <a:off x="642849" y="2143934"/>
            <a:ext cx="10920155" cy="1169551"/>
          </a:xfrm>
          <a:prstGeom prst="rect">
            <a:avLst/>
          </a:prstGeom>
          <a:noFill/>
        </p:spPr>
        <p:txBody>
          <a:bodyPr wrap="square" rtlCol="0">
            <a:spAutoFit/>
          </a:bodyPr>
          <a:lstStyle/>
          <a:p>
            <a:r>
              <a:rPr lang="en-GB" sz="3500" dirty="0">
                <a:latin typeface="Roboto" panose="02000000000000000000" pitchFamily="2" charset="0"/>
                <a:ea typeface="Roboto" panose="02000000000000000000" pitchFamily="2" charset="0"/>
                <a:cs typeface="Roboto" panose="02000000000000000000" pitchFamily="2" charset="0"/>
              </a:rPr>
              <a:t>God is love: his the care (</a:t>
            </a:r>
            <a:r>
              <a:rPr lang="en-GB" sz="3500" i="1" dirty="0" err="1">
                <a:latin typeface="Roboto" panose="02000000000000000000" pitchFamily="2" charset="0"/>
                <a:ea typeface="Roboto" panose="02000000000000000000" pitchFamily="2" charset="0"/>
                <a:cs typeface="Roboto" panose="02000000000000000000" pitchFamily="2" charset="0"/>
              </a:rPr>
              <a:t>StF</a:t>
            </a:r>
            <a:r>
              <a:rPr lang="en-GB" sz="3500" dirty="0">
                <a:latin typeface="Roboto" panose="02000000000000000000" pitchFamily="2" charset="0"/>
                <a:ea typeface="Roboto" panose="02000000000000000000" pitchFamily="2" charset="0"/>
                <a:cs typeface="Roboto" panose="02000000000000000000" pitchFamily="2" charset="0"/>
              </a:rPr>
              <a:t> 403 or </a:t>
            </a:r>
            <a:r>
              <a:rPr lang="en-GB" sz="3500" i="1" dirty="0">
                <a:latin typeface="Roboto" panose="02000000000000000000" pitchFamily="2" charset="0"/>
                <a:ea typeface="Roboto" panose="02000000000000000000" pitchFamily="2" charset="0"/>
                <a:cs typeface="Roboto" panose="02000000000000000000" pitchFamily="2" charset="0"/>
              </a:rPr>
              <a:t>H&amp;P </a:t>
            </a:r>
            <a:r>
              <a:rPr lang="en-GB" sz="3500" dirty="0">
                <a:latin typeface="Roboto" panose="02000000000000000000" pitchFamily="2" charset="0"/>
                <a:ea typeface="Roboto" panose="02000000000000000000" pitchFamily="2" charset="0"/>
                <a:cs typeface="Roboto" panose="02000000000000000000" pitchFamily="2" charset="0"/>
              </a:rPr>
              <a:t>220)</a:t>
            </a:r>
            <a:br>
              <a:rPr lang="en-GB" sz="3500" dirty="0">
                <a:latin typeface="Roboto" panose="02000000000000000000" pitchFamily="2" charset="0"/>
                <a:ea typeface="Roboto" panose="02000000000000000000" pitchFamily="2" charset="0"/>
                <a:cs typeface="Roboto" panose="02000000000000000000" pitchFamily="2" charset="0"/>
              </a:rPr>
            </a:br>
            <a:r>
              <a:rPr lang="en-GB" sz="3500" dirty="0">
                <a:latin typeface="Roboto" panose="02000000000000000000" pitchFamily="2" charset="0"/>
                <a:ea typeface="Roboto" panose="02000000000000000000" pitchFamily="2" charset="0"/>
                <a:cs typeface="Roboto" panose="02000000000000000000" pitchFamily="2" charset="0"/>
              </a:rPr>
              <a:t>God is love: let heaven adore him (</a:t>
            </a:r>
            <a:r>
              <a:rPr lang="en-GB" sz="3500" i="1" dirty="0" err="1">
                <a:latin typeface="Roboto" panose="02000000000000000000" pitchFamily="2" charset="0"/>
                <a:ea typeface="Roboto" panose="02000000000000000000" pitchFamily="2" charset="0"/>
                <a:cs typeface="Roboto" panose="02000000000000000000" pitchFamily="2" charset="0"/>
              </a:rPr>
              <a:t>StF</a:t>
            </a:r>
            <a:r>
              <a:rPr lang="en-GB" sz="3500" dirty="0">
                <a:latin typeface="Roboto" panose="02000000000000000000" pitchFamily="2" charset="0"/>
                <a:ea typeface="Roboto" panose="02000000000000000000" pitchFamily="2" charset="0"/>
                <a:cs typeface="Roboto" panose="02000000000000000000" pitchFamily="2" charset="0"/>
              </a:rPr>
              <a:t> 103 or </a:t>
            </a:r>
            <a:r>
              <a:rPr lang="en-GB" sz="3500" i="1" dirty="0">
                <a:latin typeface="Roboto" panose="02000000000000000000" pitchFamily="2" charset="0"/>
                <a:ea typeface="Roboto" panose="02000000000000000000" pitchFamily="2" charset="0"/>
                <a:cs typeface="Roboto" panose="02000000000000000000" pitchFamily="2" charset="0"/>
              </a:rPr>
              <a:t>H&amp;P </a:t>
            </a:r>
            <a:r>
              <a:rPr lang="en-GB" sz="3500" dirty="0">
                <a:latin typeface="Roboto" panose="02000000000000000000" pitchFamily="2" charset="0"/>
                <a:ea typeface="Roboto" panose="02000000000000000000" pitchFamily="2" charset="0"/>
                <a:cs typeface="Roboto" panose="02000000000000000000" pitchFamily="2" charset="0"/>
              </a:rPr>
              <a:t>36)</a:t>
            </a:r>
          </a:p>
        </p:txBody>
      </p:sp>
      <p:sp>
        <p:nvSpPr>
          <p:cNvPr id="6" name="TextBox 5">
            <a:extLst>
              <a:ext uri="{FF2B5EF4-FFF2-40B4-BE49-F238E27FC236}">
                <a16:creationId xmlns:a16="http://schemas.microsoft.com/office/drawing/2014/main" id="{6274322D-2B4F-3648-B386-766213CB48B5}"/>
              </a:ext>
            </a:extLst>
          </p:cNvPr>
          <p:cNvSpPr txBox="1"/>
          <p:nvPr/>
        </p:nvSpPr>
        <p:spPr>
          <a:xfrm>
            <a:off x="642850" y="1678422"/>
            <a:ext cx="4754880" cy="369332"/>
          </a:xfrm>
          <a:prstGeom prst="rect">
            <a:avLst/>
          </a:prstGeom>
          <a:noFill/>
        </p:spPr>
        <p:txBody>
          <a:bodyPr wrap="square" rtlCol="0">
            <a:spAutoFit/>
          </a:bodyPr>
          <a:lstStyle/>
          <a:p>
            <a:r>
              <a:rPr lang="en-GB" i="1" dirty="0">
                <a:solidFill>
                  <a:schemeClr val="bg1">
                    <a:lumMod val="75000"/>
                  </a:schemeClr>
                </a:solidFill>
                <a:latin typeface="Roboto" panose="02000000000000000000" pitchFamily="2" charset="0"/>
                <a:ea typeface="Roboto" panose="02000000000000000000" pitchFamily="2" charset="0"/>
                <a:cs typeface="Roboto" panose="02000000000000000000" pitchFamily="2" charset="0"/>
              </a:rPr>
              <a:t>Choose from:</a:t>
            </a:r>
          </a:p>
        </p:txBody>
      </p:sp>
    </p:spTree>
    <p:extLst>
      <p:ext uri="{BB962C8B-B14F-4D97-AF65-F5344CB8AC3E}">
        <p14:creationId xmlns:p14="http://schemas.microsoft.com/office/powerpoint/2010/main" val="32883018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2CF062-CC0E-774B-9597-C0BDBAEEF9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BD38F33-3517-C643-B6A2-5EA618BEA71A}"/>
              </a:ext>
            </a:extLst>
          </p:cNvPr>
          <p:cNvSpPr txBox="1"/>
          <p:nvPr/>
        </p:nvSpPr>
        <p:spPr>
          <a:xfrm>
            <a:off x="642850" y="971840"/>
            <a:ext cx="8040882" cy="553998"/>
          </a:xfrm>
          <a:prstGeom prst="rect">
            <a:avLst/>
          </a:prstGeom>
          <a:noFill/>
        </p:spPr>
        <p:txBody>
          <a:bodyPr wrap="square" rtlCol="0">
            <a:spAutoFit/>
          </a:bodyPr>
          <a:lstStyle/>
          <a:p>
            <a:r>
              <a:rPr lang="en-GB" sz="3000" dirty="0">
                <a:solidFill>
                  <a:srgbClr val="261D43"/>
                </a:solidFill>
                <a:latin typeface="Antonio" pitchFamily="2" charset="77"/>
                <a:ea typeface="Roboto" panose="02000000000000000000" pitchFamily="2" charset="0"/>
                <a:cs typeface="Roboto" panose="02000000000000000000" pitchFamily="2" charset="0"/>
              </a:rPr>
              <a:t>GLOBAL RELATIONSHIPS AND THE WORLD MISSION FUND</a:t>
            </a:r>
          </a:p>
        </p:txBody>
      </p:sp>
      <p:sp>
        <p:nvSpPr>
          <p:cNvPr id="5" name="TextBox 4">
            <a:extLst>
              <a:ext uri="{FF2B5EF4-FFF2-40B4-BE49-F238E27FC236}">
                <a16:creationId xmlns:a16="http://schemas.microsoft.com/office/drawing/2014/main" id="{16363E8C-7FEF-E449-8EC9-9C48758BDBBE}"/>
              </a:ext>
            </a:extLst>
          </p:cNvPr>
          <p:cNvSpPr txBox="1"/>
          <p:nvPr/>
        </p:nvSpPr>
        <p:spPr>
          <a:xfrm>
            <a:off x="642849" y="2143934"/>
            <a:ext cx="9357678" cy="3323987"/>
          </a:xfrm>
          <a:prstGeom prst="rect">
            <a:avLst/>
          </a:prstGeom>
          <a:noFill/>
        </p:spPr>
        <p:txBody>
          <a:bodyPr wrap="square" rtlCol="0">
            <a:spAutoFit/>
          </a:bodyPr>
          <a:lstStyle/>
          <a:p>
            <a:r>
              <a:rPr lang="en-GB" sz="3500" dirty="0">
                <a:latin typeface="Roboto" panose="02000000000000000000" pitchFamily="2" charset="0"/>
                <a:ea typeface="Roboto" panose="02000000000000000000" pitchFamily="2" charset="0"/>
                <a:cs typeface="Roboto" panose="02000000000000000000" pitchFamily="2" charset="0"/>
              </a:rPr>
              <a:t>Methodists have always shared God’s love and their faith with those they meet and work alongside across the world.</a:t>
            </a:r>
          </a:p>
          <a:p>
            <a:br>
              <a:rPr lang="en-GB" sz="3500" dirty="0">
                <a:latin typeface="Roboto" panose="02000000000000000000" pitchFamily="2" charset="0"/>
                <a:ea typeface="Roboto" panose="02000000000000000000" pitchFamily="2" charset="0"/>
                <a:cs typeface="Roboto" panose="02000000000000000000" pitchFamily="2" charset="0"/>
              </a:rPr>
            </a:br>
            <a:r>
              <a:rPr lang="en-GB" sz="3500" dirty="0">
                <a:latin typeface="Roboto" panose="02000000000000000000" pitchFamily="2" charset="0"/>
                <a:ea typeface="Roboto" panose="02000000000000000000" pitchFamily="2" charset="0"/>
                <a:cs typeface="Roboto" panose="02000000000000000000" pitchFamily="2" charset="0"/>
              </a:rPr>
              <a:t>For more information visit: </a:t>
            </a:r>
            <a:r>
              <a:rPr lang="en-GB" sz="3500" b="1" u="sng" dirty="0" err="1">
                <a:solidFill>
                  <a:srgbClr val="CC1523"/>
                </a:solidFill>
                <a:latin typeface="Roboto" panose="02000000000000000000" pitchFamily="2" charset="0"/>
                <a:ea typeface="Roboto" panose="02000000000000000000" pitchFamily="2" charset="0"/>
                <a:cs typeface="Roboto" panose="02000000000000000000" pitchFamily="2" charset="0"/>
              </a:rPr>
              <a:t>www.methodist.org.uk</a:t>
            </a:r>
            <a:r>
              <a:rPr lang="en-GB" sz="3500" b="1" u="sng" dirty="0">
                <a:solidFill>
                  <a:srgbClr val="CC1523"/>
                </a:solidFill>
                <a:latin typeface="Roboto" panose="02000000000000000000" pitchFamily="2" charset="0"/>
                <a:ea typeface="Roboto" panose="02000000000000000000" pitchFamily="2" charset="0"/>
                <a:cs typeface="Roboto" panose="02000000000000000000" pitchFamily="2" charset="0"/>
              </a:rPr>
              <a:t>/global-relationships</a:t>
            </a:r>
          </a:p>
        </p:txBody>
      </p:sp>
    </p:spTree>
    <p:extLst>
      <p:ext uri="{BB962C8B-B14F-4D97-AF65-F5344CB8AC3E}">
        <p14:creationId xmlns:p14="http://schemas.microsoft.com/office/powerpoint/2010/main" val="40079165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491BE1-75E3-B840-9508-3475A1A13F6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5493544" cy="6858000"/>
          </a:xfrm>
          <a:prstGeom prst="rect">
            <a:avLst/>
          </a:prstGeom>
        </p:spPr>
      </p:pic>
      <p:pic>
        <p:nvPicPr>
          <p:cNvPr id="7" name="Picture 6">
            <a:extLst>
              <a:ext uri="{FF2B5EF4-FFF2-40B4-BE49-F238E27FC236}">
                <a16:creationId xmlns:a16="http://schemas.microsoft.com/office/drawing/2014/main" id="{6608E235-C559-4E46-8468-7E62D64CFA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EB50A07-4741-AA40-8FC8-C84870327F60}"/>
              </a:ext>
            </a:extLst>
          </p:cNvPr>
          <p:cNvSpPr txBox="1"/>
          <p:nvPr/>
        </p:nvSpPr>
        <p:spPr>
          <a:xfrm>
            <a:off x="5765038" y="2278333"/>
            <a:ext cx="5752048" cy="2462213"/>
          </a:xfrm>
          <a:prstGeom prst="rect">
            <a:avLst/>
          </a:prstGeom>
          <a:noFill/>
        </p:spPr>
        <p:txBody>
          <a:bodyPr wrap="square" rtlCol="0">
            <a:spAutoFit/>
          </a:bodyPr>
          <a:lstStyle/>
          <a:p>
            <a:r>
              <a:rPr lang="en-GB" sz="2200" dirty="0">
                <a:solidFill>
                  <a:srgbClr val="261D43"/>
                </a:solidFill>
                <a:latin typeface="Roboto" panose="02000000000000000000" pitchFamily="2" charset="0"/>
                <a:ea typeface="Roboto" panose="02000000000000000000" pitchFamily="2" charset="0"/>
                <a:cs typeface="Roboto" panose="02000000000000000000" pitchFamily="2" charset="0"/>
              </a:rPr>
              <a:t>The World Mission Fund supports the Methodist Church The Gambia to carry out its educational ministry. This Methodist School in </a:t>
            </a:r>
            <a:r>
              <a:rPr lang="en-GB" sz="2200" dirty="0" err="1">
                <a:solidFill>
                  <a:srgbClr val="261D43"/>
                </a:solidFill>
                <a:latin typeface="Roboto" panose="02000000000000000000" pitchFamily="2" charset="0"/>
                <a:ea typeface="Roboto" panose="02000000000000000000" pitchFamily="2" charset="0"/>
                <a:cs typeface="Roboto" panose="02000000000000000000" pitchFamily="2" charset="0"/>
              </a:rPr>
              <a:t>Brikama</a:t>
            </a:r>
            <a:r>
              <a:rPr lang="en-GB" sz="2200" dirty="0">
                <a:solidFill>
                  <a:srgbClr val="261D43"/>
                </a:solidFill>
                <a:latin typeface="Roboto" panose="02000000000000000000" pitchFamily="2" charset="0"/>
                <a:ea typeface="Roboto" panose="02000000000000000000" pitchFamily="2" charset="0"/>
                <a:cs typeface="Roboto" panose="02000000000000000000" pitchFamily="2" charset="0"/>
              </a:rPr>
              <a:t> continues to leave a legacy of Methodism in education, ecumenicalism and interfaith relationships.</a:t>
            </a:r>
          </a:p>
          <a:p>
            <a:endParaRPr lang="en-GB" sz="2200" dirty="0">
              <a:solidFill>
                <a:srgbClr val="261D43"/>
              </a:solidFill>
              <a:latin typeface="Roboto" panose="02000000000000000000" pitchFamily="2" charset="0"/>
              <a:ea typeface="Roboto" panose="02000000000000000000" pitchFamily="2" charset="0"/>
              <a:cs typeface="Roboto" panose="02000000000000000000" pitchFamily="2" charset="0"/>
            </a:endParaRPr>
          </a:p>
        </p:txBody>
      </p:sp>
      <p:sp>
        <p:nvSpPr>
          <p:cNvPr id="11" name="TextBox 10">
            <a:extLst>
              <a:ext uri="{FF2B5EF4-FFF2-40B4-BE49-F238E27FC236}">
                <a16:creationId xmlns:a16="http://schemas.microsoft.com/office/drawing/2014/main" id="{EC8500EE-17E8-7441-8769-B672F8570733}"/>
              </a:ext>
            </a:extLst>
          </p:cNvPr>
          <p:cNvSpPr txBox="1"/>
          <p:nvPr/>
        </p:nvSpPr>
        <p:spPr>
          <a:xfrm>
            <a:off x="5765038" y="1450471"/>
            <a:ext cx="4754880" cy="553998"/>
          </a:xfrm>
          <a:prstGeom prst="rect">
            <a:avLst/>
          </a:prstGeom>
          <a:noFill/>
        </p:spPr>
        <p:txBody>
          <a:bodyPr wrap="square" rtlCol="0">
            <a:spAutoFit/>
          </a:bodyPr>
          <a:lstStyle/>
          <a:p>
            <a:r>
              <a:rPr lang="en-GB" sz="3000" dirty="0">
                <a:solidFill>
                  <a:srgbClr val="261D43"/>
                </a:solidFill>
                <a:latin typeface="Antonio" pitchFamily="2" charset="77"/>
                <a:ea typeface="Roboto" panose="02000000000000000000" pitchFamily="2" charset="0"/>
                <a:cs typeface="Roboto" panose="02000000000000000000" pitchFamily="2" charset="0"/>
              </a:rPr>
              <a:t>THE GAMBIA</a:t>
            </a:r>
          </a:p>
        </p:txBody>
      </p:sp>
    </p:spTree>
    <p:extLst>
      <p:ext uri="{BB962C8B-B14F-4D97-AF65-F5344CB8AC3E}">
        <p14:creationId xmlns:p14="http://schemas.microsoft.com/office/powerpoint/2010/main" val="8753555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image2.jpg">
            <a:extLst>
              <a:ext uri="{FF2B5EF4-FFF2-40B4-BE49-F238E27FC236}">
                <a16:creationId xmlns:a16="http://schemas.microsoft.com/office/drawing/2014/main" id="{A3061465-6D4E-8044-B90B-EDC7E6783639}"/>
              </a:ext>
            </a:extLst>
          </p:cNvPr>
          <p:cNvPicPr/>
          <p:nvPr/>
        </p:nvPicPr>
        <p:blipFill rotWithShape="1">
          <a:blip r:embed="rId2" cstate="screen">
            <a:extLst>
              <a:ext uri="{28A0092B-C50C-407E-A947-70E740481C1C}">
                <a14:useLocalDpi xmlns:a14="http://schemas.microsoft.com/office/drawing/2010/main"/>
              </a:ext>
            </a:extLst>
          </a:blip>
          <a:srcRect/>
          <a:stretch/>
        </p:blipFill>
        <p:spPr>
          <a:xfrm>
            <a:off x="0" y="428263"/>
            <a:ext cx="5493544" cy="6091673"/>
          </a:xfrm>
          <a:prstGeom prst="rect">
            <a:avLst/>
          </a:prstGeom>
          <a:ln/>
        </p:spPr>
      </p:pic>
      <p:pic>
        <p:nvPicPr>
          <p:cNvPr id="7" name="Picture 6">
            <a:extLst>
              <a:ext uri="{FF2B5EF4-FFF2-40B4-BE49-F238E27FC236}">
                <a16:creationId xmlns:a16="http://schemas.microsoft.com/office/drawing/2014/main" id="{6608E235-C559-4E46-8468-7E62D64CFA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EB50A07-4741-AA40-8FC8-C84870327F60}"/>
              </a:ext>
            </a:extLst>
          </p:cNvPr>
          <p:cNvSpPr txBox="1"/>
          <p:nvPr/>
        </p:nvSpPr>
        <p:spPr>
          <a:xfrm>
            <a:off x="5765038" y="2278333"/>
            <a:ext cx="5207761" cy="2462213"/>
          </a:xfrm>
          <a:prstGeom prst="rect">
            <a:avLst/>
          </a:prstGeom>
          <a:noFill/>
        </p:spPr>
        <p:txBody>
          <a:bodyPr wrap="square" rtlCol="0">
            <a:spAutoFit/>
          </a:bodyPr>
          <a:lstStyle/>
          <a:p>
            <a:r>
              <a:rPr lang="en-GB" sz="2200" dirty="0">
                <a:solidFill>
                  <a:srgbClr val="261D43"/>
                </a:solidFill>
                <a:latin typeface="Roboto" panose="02000000000000000000" pitchFamily="2" charset="0"/>
                <a:ea typeface="Roboto" panose="02000000000000000000" pitchFamily="2" charset="0"/>
                <a:cs typeface="Roboto" panose="02000000000000000000" pitchFamily="2" charset="0"/>
              </a:rPr>
              <a:t>The World Mission Fund supports the Evangelical Methodist Church in Bolivia in distributing medicine, school uniforms, school equipment and smartphones to vulnerable communities affected by Covid-19.</a:t>
            </a:r>
          </a:p>
          <a:p>
            <a:endParaRPr lang="en-GB" sz="2200" dirty="0">
              <a:solidFill>
                <a:srgbClr val="261D43"/>
              </a:solidFill>
              <a:latin typeface="Roboto" panose="02000000000000000000" pitchFamily="2" charset="0"/>
              <a:ea typeface="Roboto" panose="02000000000000000000" pitchFamily="2" charset="0"/>
              <a:cs typeface="Roboto" panose="02000000000000000000" pitchFamily="2" charset="0"/>
            </a:endParaRPr>
          </a:p>
        </p:txBody>
      </p:sp>
      <p:sp>
        <p:nvSpPr>
          <p:cNvPr id="11" name="TextBox 10">
            <a:extLst>
              <a:ext uri="{FF2B5EF4-FFF2-40B4-BE49-F238E27FC236}">
                <a16:creationId xmlns:a16="http://schemas.microsoft.com/office/drawing/2014/main" id="{EC8500EE-17E8-7441-8769-B672F8570733}"/>
              </a:ext>
            </a:extLst>
          </p:cNvPr>
          <p:cNvSpPr txBox="1"/>
          <p:nvPr/>
        </p:nvSpPr>
        <p:spPr>
          <a:xfrm>
            <a:off x="5765038" y="1450471"/>
            <a:ext cx="4754880" cy="553998"/>
          </a:xfrm>
          <a:prstGeom prst="rect">
            <a:avLst/>
          </a:prstGeom>
          <a:noFill/>
        </p:spPr>
        <p:txBody>
          <a:bodyPr wrap="square" rtlCol="0">
            <a:spAutoFit/>
          </a:bodyPr>
          <a:lstStyle/>
          <a:p>
            <a:r>
              <a:rPr lang="en-GB" sz="3000" dirty="0">
                <a:solidFill>
                  <a:srgbClr val="261D43"/>
                </a:solidFill>
                <a:latin typeface="Antonio" pitchFamily="2" charset="77"/>
                <a:ea typeface="Roboto" panose="02000000000000000000" pitchFamily="2" charset="0"/>
                <a:cs typeface="Roboto" panose="02000000000000000000" pitchFamily="2" charset="0"/>
              </a:rPr>
              <a:t>BOLIVIA</a:t>
            </a:r>
          </a:p>
        </p:txBody>
      </p:sp>
    </p:spTree>
    <p:extLst>
      <p:ext uri="{BB962C8B-B14F-4D97-AF65-F5344CB8AC3E}">
        <p14:creationId xmlns:p14="http://schemas.microsoft.com/office/powerpoint/2010/main" val="35082711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08E235-C559-4E46-8468-7E62D64CFA3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EB50A07-4741-AA40-8FC8-C84870327F60}"/>
              </a:ext>
            </a:extLst>
          </p:cNvPr>
          <p:cNvSpPr txBox="1"/>
          <p:nvPr/>
        </p:nvSpPr>
        <p:spPr>
          <a:xfrm>
            <a:off x="5765038" y="2278333"/>
            <a:ext cx="5207761" cy="3139321"/>
          </a:xfrm>
          <a:prstGeom prst="rect">
            <a:avLst/>
          </a:prstGeom>
          <a:noFill/>
        </p:spPr>
        <p:txBody>
          <a:bodyPr wrap="square" rtlCol="0">
            <a:spAutoFit/>
          </a:bodyPr>
          <a:lstStyle/>
          <a:p>
            <a:r>
              <a:rPr lang="en-GB" sz="2200" dirty="0">
                <a:solidFill>
                  <a:srgbClr val="261D43"/>
                </a:solidFill>
                <a:latin typeface="Roboto" panose="02000000000000000000" pitchFamily="2" charset="0"/>
                <a:ea typeface="Roboto" panose="02000000000000000000" pitchFamily="2" charset="0"/>
                <a:cs typeface="Roboto" panose="02000000000000000000" pitchFamily="2" charset="0"/>
              </a:rPr>
              <a:t>The World Mission Fund </a:t>
            </a:r>
            <a:r>
              <a:rPr lang="en-GB" sz="2200">
                <a:solidFill>
                  <a:srgbClr val="261D43"/>
                </a:solidFill>
                <a:latin typeface="Roboto" panose="02000000000000000000" pitchFamily="2" charset="0"/>
                <a:ea typeface="Roboto" panose="02000000000000000000" pitchFamily="2" charset="0"/>
                <a:cs typeface="Roboto" panose="02000000000000000000" pitchFamily="2" charset="0"/>
              </a:rPr>
              <a:t>supports the </a:t>
            </a:r>
            <a:r>
              <a:rPr lang="en-GB" sz="2200" dirty="0">
                <a:solidFill>
                  <a:srgbClr val="261D43"/>
                </a:solidFill>
                <a:latin typeface="Roboto" panose="02000000000000000000" pitchFamily="2" charset="0"/>
                <a:ea typeface="Roboto" panose="02000000000000000000" pitchFamily="2" charset="0"/>
                <a:cs typeface="Roboto" panose="02000000000000000000" pitchFamily="2" charset="0"/>
              </a:rPr>
              <a:t>Methodist Church, Sri Lanka in providing food and medical supplies for families affected by the economic crisis in Sri Lanka, as rising prices and shortages make essential goods, such as food, cooking gas and medicine, harder and harder to obtain. </a:t>
            </a:r>
          </a:p>
          <a:p>
            <a:endParaRPr lang="en-GB" sz="2200" dirty="0">
              <a:solidFill>
                <a:srgbClr val="261D43"/>
              </a:solidFill>
              <a:latin typeface="Roboto" panose="02000000000000000000" pitchFamily="2" charset="0"/>
              <a:ea typeface="Roboto" panose="02000000000000000000" pitchFamily="2" charset="0"/>
              <a:cs typeface="Roboto" panose="02000000000000000000" pitchFamily="2" charset="0"/>
            </a:endParaRPr>
          </a:p>
        </p:txBody>
      </p:sp>
      <p:sp>
        <p:nvSpPr>
          <p:cNvPr id="11" name="TextBox 10">
            <a:extLst>
              <a:ext uri="{FF2B5EF4-FFF2-40B4-BE49-F238E27FC236}">
                <a16:creationId xmlns:a16="http://schemas.microsoft.com/office/drawing/2014/main" id="{EC8500EE-17E8-7441-8769-B672F8570733}"/>
              </a:ext>
            </a:extLst>
          </p:cNvPr>
          <p:cNvSpPr txBox="1"/>
          <p:nvPr/>
        </p:nvSpPr>
        <p:spPr>
          <a:xfrm>
            <a:off x="5765038" y="1450471"/>
            <a:ext cx="4754880" cy="553998"/>
          </a:xfrm>
          <a:prstGeom prst="rect">
            <a:avLst/>
          </a:prstGeom>
          <a:noFill/>
        </p:spPr>
        <p:txBody>
          <a:bodyPr wrap="square" rtlCol="0">
            <a:spAutoFit/>
          </a:bodyPr>
          <a:lstStyle/>
          <a:p>
            <a:r>
              <a:rPr lang="en-GB" sz="3000" dirty="0">
                <a:solidFill>
                  <a:srgbClr val="261D43"/>
                </a:solidFill>
                <a:latin typeface="Antonio" pitchFamily="2" charset="77"/>
                <a:ea typeface="Roboto" panose="02000000000000000000" pitchFamily="2" charset="0"/>
                <a:cs typeface="Roboto" panose="02000000000000000000" pitchFamily="2" charset="0"/>
              </a:rPr>
              <a:t>SRI LANKA</a:t>
            </a:r>
          </a:p>
        </p:txBody>
      </p:sp>
      <p:pic>
        <p:nvPicPr>
          <p:cNvPr id="8" name="image4.png">
            <a:extLst>
              <a:ext uri="{FF2B5EF4-FFF2-40B4-BE49-F238E27FC236}">
                <a16:creationId xmlns:a16="http://schemas.microsoft.com/office/drawing/2014/main" id="{BF54A3EF-D488-824D-BED9-0746211F3416}"/>
              </a:ext>
            </a:extLst>
          </p:cNvPr>
          <p:cNvPicPr/>
          <p:nvPr/>
        </p:nvPicPr>
        <p:blipFill>
          <a:blip r:embed="rId3" cstate="screen">
            <a:extLst>
              <a:ext uri="{28A0092B-C50C-407E-A947-70E740481C1C}">
                <a14:useLocalDpi xmlns:a14="http://schemas.microsoft.com/office/drawing/2010/main"/>
              </a:ext>
            </a:extLst>
          </a:blip>
          <a:srcRect/>
          <a:stretch>
            <a:fillRect/>
          </a:stretch>
        </p:blipFill>
        <p:spPr>
          <a:xfrm>
            <a:off x="535571" y="1734817"/>
            <a:ext cx="4626738" cy="3236188"/>
          </a:xfrm>
          <a:prstGeom prst="rect">
            <a:avLst/>
          </a:prstGeom>
          <a:ln/>
        </p:spPr>
      </p:pic>
    </p:spTree>
    <p:extLst>
      <p:ext uri="{BB962C8B-B14F-4D97-AF65-F5344CB8AC3E}">
        <p14:creationId xmlns:p14="http://schemas.microsoft.com/office/powerpoint/2010/main" val="10461877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2CF062-CC0E-774B-9597-C0BDBAEEF9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BD38F33-3517-C643-B6A2-5EA618BEA71A}"/>
              </a:ext>
            </a:extLst>
          </p:cNvPr>
          <p:cNvSpPr txBox="1"/>
          <p:nvPr/>
        </p:nvSpPr>
        <p:spPr>
          <a:xfrm>
            <a:off x="642850" y="971840"/>
            <a:ext cx="7008016" cy="553998"/>
          </a:xfrm>
          <a:prstGeom prst="rect">
            <a:avLst/>
          </a:prstGeom>
          <a:noFill/>
        </p:spPr>
        <p:txBody>
          <a:bodyPr wrap="square" rtlCol="0">
            <a:spAutoFit/>
          </a:bodyPr>
          <a:lstStyle/>
          <a:p>
            <a:r>
              <a:rPr lang="en-GB" sz="3000" dirty="0">
                <a:solidFill>
                  <a:srgbClr val="261D43"/>
                </a:solidFill>
                <a:latin typeface="Antonio" pitchFamily="2" charset="77"/>
                <a:ea typeface="Roboto" panose="02000000000000000000" pitchFamily="2" charset="0"/>
                <a:cs typeface="Roboto" panose="02000000000000000000" pitchFamily="2" charset="0"/>
              </a:rPr>
              <a:t>HOW TO SUPPORT THE WORLD MISSION FUND</a:t>
            </a:r>
          </a:p>
        </p:txBody>
      </p:sp>
      <p:sp>
        <p:nvSpPr>
          <p:cNvPr id="5" name="TextBox 4">
            <a:extLst>
              <a:ext uri="{FF2B5EF4-FFF2-40B4-BE49-F238E27FC236}">
                <a16:creationId xmlns:a16="http://schemas.microsoft.com/office/drawing/2014/main" id="{16363E8C-7FEF-E449-8EC9-9C48758BDBBE}"/>
              </a:ext>
            </a:extLst>
          </p:cNvPr>
          <p:cNvSpPr txBox="1"/>
          <p:nvPr/>
        </p:nvSpPr>
        <p:spPr>
          <a:xfrm>
            <a:off x="642849" y="2143934"/>
            <a:ext cx="9357678" cy="3170099"/>
          </a:xfrm>
          <a:prstGeom prst="rect">
            <a:avLst/>
          </a:prstGeom>
          <a:noFill/>
        </p:spPr>
        <p:txBody>
          <a:bodyPr wrap="square" rtlCol="0">
            <a:spAutoFit/>
          </a:bodyPr>
          <a:lstStyle/>
          <a:p>
            <a:r>
              <a:rPr lang="en-GB" sz="2000" b="1" dirty="0">
                <a:latin typeface="Roboto" panose="02000000000000000000" pitchFamily="2" charset="0"/>
                <a:ea typeface="Roboto" panose="02000000000000000000" pitchFamily="2" charset="0"/>
                <a:cs typeface="Roboto" panose="02000000000000000000" pitchFamily="2" charset="0"/>
              </a:rPr>
              <a:t>You can give online at:</a:t>
            </a:r>
          </a:p>
          <a:p>
            <a:r>
              <a:rPr lang="en-GB" sz="2000" b="1" u="sng" dirty="0" err="1">
                <a:solidFill>
                  <a:srgbClr val="CC1523"/>
                </a:solidFill>
                <a:latin typeface="Roboto" panose="02000000000000000000" pitchFamily="2" charset="0"/>
                <a:ea typeface="Roboto" panose="02000000000000000000" pitchFamily="2" charset="0"/>
                <a:cs typeface="Roboto" panose="02000000000000000000" pitchFamily="2" charset="0"/>
              </a:rPr>
              <a:t>www.justgiving.com</a:t>
            </a:r>
            <a:r>
              <a:rPr lang="en-GB" sz="2000" b="1" u="sng" dirty="0">
                <a:solidFill>
                  <a:srgbClr val="CC1523"/>
                </a:solidFill>
                <a:latin typeface="Roboto" panose="02000000000000000000" pitchFamily="2" charset="0"/>
                <a:ea typeface="Roboto" panose="02000000000000000000" pitchFamily="2" charset="0"/>
                <a:cs typeface="Roboto" panose="02000000000000000000" pitchFamily="2" charset="0"/>
              </a:rPr>
              <a:t>/</a:t>
            </a:r>
            <a:r>
              <a:rPr lang="en-GB" sz="2000" b="1" u="sng" dirty="0" err="1">
                <a:solidFill>
                  <a:srgbClr val="CC1523"/>
                </a:solidFill>
                <a:latin typeface="Roboto" panose="02000000000000000000" pitchFamily="2" charset="0"/>
                <a:ea typeface="Roboto" panose="02000000000000000000" pitchFamily="2" charset="0"/>
                <a:cs typeface="Roboto" panose="02000000000000000000" pitchFamily="2" charset="0"/>
              </a:rPr>
              <a:t>mcfworldmission</a:t>
            </a:r>
            <a:r>
              <a:rPr lang="en-GB" sz="2000" b="1" u="sng" dirty="0">
                <a:solidFill>
                  <a:srgbClr val="CC1523"/>
                </a:solidFill>
                <a:latin typeface="Roboto" panose="02000000000000000000" pitchFamily="2" charset="0"/>
                <a:ea typeface="Roboto" panose="02000000000000000000" pitchFamily="2" charset="0"/>
                <a:cs typeface="Roboto" panose="02000000000000000000" pitchFamily="2" charset="0"/>
              </a:rPr>
              <a:t>/donate</a:t>
            </a:r>
          </a:p>
          <a:p>
            <a:endParaRPr lang="en-GB" sz="2000" dirty="0">
              <a:latin typeface="Roboto" panose="02000000000000000000" pitchFamily="2" charset="0"/>
              <a:ea typeface="Roboto" panose="02000000000000000000" pitchFamily="2" charset="0"/>
              <a:cs typeface="Roboto" panose="02000000000000000000" pitchFamily="2" charset="0"/>
            </a:endParaRPr>
          </a:p>
          <a:p>
            <a:r>
              <a:rPr lang="en-GB" sz="2000" b="1" dirty="0">
                <a:latin typeface="Roboto" panose="02000000000000000000" pitchFamily="2" charset="0"/>
                <a:ea typeface="Roboto" panose="02000000000000000000" pitchFamily="2" charset="0"/>
                <a:cs typeface="Roboto" panose="02000000000000000000" pitchFamily="2" charset="0"/>
              </a:rPr>
              <a:t>You can also send a cheque</a:t>
            </a:r>
          </a:p>
          <a:p>
            <a:r>
              <a:rPr lang="en-GB" sz="2000" i="1" dirty="0">
                <a:latin typeface="Roboto" panose="02000000000000000000" pitchFamily="2" charset="0"/>
                <a:ea typeface="Roboto" panose="02000000000000000000" pitchFamily="2" charset="0"/>
                <a:cs typeface="Roboto" panose="02000000000000000000" pitchFamily="2" charset="0"/>
              </a:rPr>
              <a:t>(made payable to 'Methodist Church World Mission Fund') </a:t>
            </a:r>
            <a:r>
              <a:rPr lang="en-GB" sz="2000" dirty="0">
                <a:latin typeface="Roboto" panose="02000000000000000000" pitchFamily="2" charset="0"/>
                <a:ea typeface="Roboto" panose="02000000000000000000" pitchFamily="2" charset="0"/>
                <a:cs typeface="Roboto" panose="02000000000000000000" pitchFamily="2" charset="0"/>
              </a:rPr>
              <a:t>to:</a:t>
            </a:r>
          </a:p>
          <a:p>
            <a:r>
              <a:rPr lang="en-GB" sz="2000" dirty="0">
                <a:latin typeface="Roboto" panose="02000000000000000000" pitchFamily="2" charset="0"/>
                <a:ea typeface="Roboto" panose="02000000000000000000" pitchFamily="2" charset="0"/>
                <a:cs typeface="Roboto" panose="02000000000000000000" pitchFamily="2" charset="0"/>
              </a:rPr>
              <a:t>Methodist Church World Mission Fund</a:t>
            </a:r>
          </a:p>
          <a:p>
            <a:r>
              <a:rPr lang="en-GB" sz="2000" dirty="0">
                <a:latin typeface="Roboto" panose="02000000000000000000" pitchFamily="2" charset="0"/>
                <a:ea typeface="Roboto" panose="02000000000000000000" pitchFamily="2" charset="0"/>
                <a:cs typeface="Roboto" panose="02000000000000000000" pitchFamily="2" charset="0"/>
              </a:rPr>
              <a:t>Methodist Church House, 25 Marylebone Road</a:t>
            </a:r>
          </a:p>
          <a:p>
            <a:r>
              <a:rPr lang="en-GB" sz="2000" dirty="0">
                <a:latin typeface="Roboto" panose="02000000000000000000" pitchFamily="2" charset="0"/>
                <a:ea typeface="Roboto" panose="02000000000000000000" pitchFamily="2" charset="0"/>
                <a:cs typeface="Roboto" panose="02000000000000000000" pitchFamily="2" charset="0"/>
              </a:rPr>
              <a:t>London NW1 5JR </a:t>
            </a:r>
          </a:p>
          <a:p>
            <a:endParaRPr lang="en-GB" sz="2000" dirty="0">
              <a:latin typeface="Roboto" panose="02000000000000000000" pitchFamily="2" charset="0"/>
              <a:ea typeface="Roboto" panose="02000000000000000000" pitchFamily="2" charset="0"/>
              <a:cs typeface="Roboto" panose="02000000000000000000" pitchFamily="2" charset="0"/>
            </a:endParaRPr>
          </a:p>
          <a:p>
            <a:r>
              <a:rPr lang="en-GB" sz="2000" b="1" dirty="0">
                <a:latin typeface="Roboto" panose="02000000000000000000" pitchFamily="2" charset="0"/>
                <a:ea typeface="Roboto" panose="02000000000000000000" pitchFamily="2" charset="0"/>
                <a:cs typeface="Roboto" panose="02000000000000000000" pitchFamily="2" charset="0"/>
              </a:rPr>
              <a:t>Thank you very much – your generosity is greatly appreciated.</a:t>
            </a:r>
          </a:p>
        </p:txBody>
      </p:sp>
      <p:sp>
        <p:nvSpPr>
          <p:cNvPr id="2" name="TextBox 1">
            <a:extLst>
              <a:ext uri="{FF2B5EF4-FFF2-40B4-BE49-F238E27FC236}">
                <a16:creationId xmlns:a16="http://schemas.microsoft.com/office/drawing/2014/main" id="{5AF5CD9A-2893-414B-86FB-8104F5F5B687}"/>
              </a:ext>
            </a:extLst>
          </p:cNvPr>
          <p:cNvSpPr txBox="1"/>
          <p:nvPr/>
        </p:nvSpPr>
        <p:spPr>
          <a:xfrm>
            <a:off x="642849" y="5716685"/>
            <a:ext cx="7787743" cy="246221"/>
          </a:xfrm>
          <a:prstGeom prst="rect">
            <a:avLst/>
          </a:prstGeom>
          <a:noFill/>
        </p:spPr>
        <p:txBody>
          <a:bodyPr wrap="square" rtlCol="0">
            <a:spAutoFit/>
          </a:bodyPr>
          <a:lstStyle/>
          <a:p>
            <a:r>
              <a:rPr lang="en-GB" sz="1000" dirty="0">
                <a:latin typeface="Roboto" panose="02000000000000000000" pitchFamily="2" charset="0"/>
                <a:ea typeface="Roboto" panose="02000000000000000000" pitchFamily="2" charset="0"/>
                <a:cs typeface="Roboto" panose="02000000000000000000" pitchFamily="2" charset="0"/>
              </a:rPr>
              <a:t>The Methodist Church. Registered charity no. 1132208. © Trustees for Methodist Church Purposes 2022. </a:t>
            </a:r>
            <a:endParaRPr lang="en-US" sz="10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878500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2CF062-CC0E-774B-9597-C0BDBAEEF9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BD38F33-3517-C643-B6A2-5EA618BEA71A}"/>
              </a:ext>
            </a:extLst>
          </p:cNvPr>
          <p:cNvSpPr txBox="1"/>
          <p:nvPr/>
        </p:nvSpPr>
        <p:spPr>
          <a:xfrm>
            <a:off x="642850" y="971840"/>
            <a:ext cx="7840750" cy="553998"/>
          </a:xfrm>
          <a:prstGeom prst="rect">
            <a:avLst/>
          </a:prstGeom>
          <a:noFill/>
        </p:spPr>
        <p:txBody>
          <a:bodyPr wrap="square" rtlCol="0">
            <a:spAutoFit/>
          </a:bodyPr>
          <a:lstStyle/>
          <a:p>
            <a:r>
              <a:rPr lang="en-GB" sz="3000" dirty="0">
                <a:solidFill>
                  <a:srgbClr val="261D43"/>
                </a:solidFill>
                <a:latin typeface="Antonio" pitchFamily="2" charset="77"/>
                <a:ea typeface="Roboto" panose="02000000000000000000" pitchFamily="2" charset="0"/>
                <a:cs typeface="Roboto" panose="02000000000000000000" pitchFamily="2" charset="0"/>
              </a:rPr>
              <a:t>PRAYERS OF PRAISE AND CONFESSION </a:t>
            </a:r>
            <a:r>
              <a:rPr lang="en-GB" sz="1500" dirty="0">
                <a:solidFill>
                  <a:schemeClr val="bg1">
                    <a:lumMod val="65000"/>
                  </a:schemeClr>
                </a:solidFill>
                <a:latin typeface="Antonio" pitchFamily="2" charset="77"/>
                <a:ea typeface="Roboto" panose="02000000000000000000" pitchFamily="2" charset="0"/>
                <a:cs typeface="Roboto" panose="02000000000000000000" pitchFamily="2" charset="0"/>
              </a:rPr>
              <a:t>(1 OF 3)</a:t>
            </a:r>
            <a:r>
              <a:rPr lang="en-GB" sz="2200" dirty="0">
                <a:solidFill>
                  <a:srgbClr val="261D43"/>
                </a:solidFill>
                <a:latin typeface="Antonio" pitchFamily="2" charset="77"/>
                <a:ea typeface="Roboto" panose="02000000000000000000" pitchFamily="2" charset="0"/>
                <a:cs typeface="Roboto" panose="02000000000000000000" pitchFamily="2" charset="0"/>
              </a:rPr>
              <a:t> </a:t>
            </a:r>
          </a:p>
        </p:txBody>
      </p:sp>
      <p:sp>
        <p:nvSpPr>
          <p:cNvPr id="5" name="TextBox 4">
            <a:extLst>
              <a:ext uri="{FF2B5EF4-FFF2-40B4-BE49-F238E27FC236}">
                <a16:creationId xmlns:a16="http://schemas.microsoft.com/office/drawing/2014/main" id="{16363E8C-7FEF-E449-8EC9-9C48758BDBBE}"/>
              </a:ext>
            </a:extLst>
          </p:cNvPr>
          <p:cNvSpPr txBox="1"/>
          <p:nvPr/>
        </p:nvSpPr>
        <p:spPr>
          <a:xfrm>
            <a:off x="642849" y="1511582"/>
            <a:ext cx="10920155" cy="4708981"/>
          </a:xfrm>
          <a:prstGeom prst="rect">
            <a:avLst/>
          </a:prstGeom>
          <a:noFill/>
        </p:spPr>
        <p:txBody>
          <a:bodyPr wrap="square" rtlCol="0">
            <a:spAutoFit/>
          </a:bodyPr>
          <a:lstStyle/>
          <a:p>
            <a:r>
              <a:rPr lang="en-GB" sz="1200" b="1" dirty="0">
                <a:solidFill>
                  <a:srgbClr val="261D43"/>
                </a:solidFill>
                <a:latin typeface="Roboto" panose="02000000000000000000" pitchFamily="2" charset="0"/>
                <a:ea typeface="Roboto" panose="02000000000000000000" pitchFamily="2" charset="0"/>
                <a:cs typeface="Roboto" panose="02000000000000000000" pitchFamily="2" charset="0"/>
              </a:rPr>
              <a:t>Prepared by Sheila Norris, Partnership Coordinator for Asia-Pacific</a:t>
            </a:r>
          </a:p>
          <a:p>
            <a:endParaRPr lang="en-GB" dirty="0">
              <a:solidFill>
                <a:srgbClr val="261D43"/>
              </a:solidFill>
              <a:latin typeface="Roboto" panose="02000000000000000000" pitchFamily="2" charset="0"/>
              <a:ea typeface="Roboto" panose="02000000000000000000" pitchFamily="2" charset="0"/>
              <a:cs typeface="Roboto" panose="02000000000000000000" pitchFamily="2" charset="0"/>
            </a:endParaRPr>
          </a:p>
          <a:p>
            <a:r>
              <a:rPr lang="en-GB" dirty="0">
                <a:solidFill>
                  <a:srgbClr val="261D43"/>
                </a:solidFill>
                <a:latin typeface="Roboto" panose="02000000000000000000" pitchFamily="2" charset="0"/>
                <a:ea typeface="Roboto" panose="02000000000000000000" pitchFamily="2" charset="0"/>
                <a:cs typeface="Roboto" panose="02000000000000000000" pitchFamily="2" charset="0"/>
              </a:rPr>
              <a:t>Loving God,</a:t>
            </a:r>
          </a:p>
          <a:p>
            <a:r>
              <a:rPr lang="en-GB" dirty="0">
                <a:solidFill>
                  <a:srgbClr val="261D43"/>
                </a:solidFill>
                <a:latin typeface="Roboto" panose="02000000000000000000" pitchFamily="2" charset="0"/>
                <a:ea typeface="Roboto" panose="02000000000000000000" pitchFamily="2" charset="0"/>
                <a:cs typeface="Roboto" panose="02000000000000000000" pitchFamily="2" charset="0"/>
              </a:rPr>
              <a:t>We praise you for your love which created the universe</a:t>
            </a:r>
          </a:p>
          <a:p>
            <a:r>
              <a:rPr lang="en-GB" dirty="0">
                <a:solidFill>
                  <a:srgbClr val="261D43"/>
                </a:solidFill>
                <a:latin typeface="Roboto" panose="02000000000000000000" pitchFamily="2" charset="0"/>
                <a:ea typeface="Roboto" panose="02000000000000000000" pitchFamily="2" charset="0"/>
                <a:cs typeface="Roboto" panose="02000000000000000000" pitchFamily="2" charset="0"/>
              </a:rPr>
              <a:t>We praise you for your love which sent Jesus to live and die for us</a:t>
            </a:r>
          </a:p>
          <a:p>
            <a:r>
              <a:rPr lang="en-GB" dirty="0">
                <a:solidFill>
                  <a:srgbClr val="261D43"/>
                </a:solidFill>
                <a:latin typeface="Roboto" panose="02000000000000000000" pitchFamily="2" charset="0"/>
                <a:ea typeface="Roboto" panose="02000000000000000000" pitchFamily="2" charset="0"/>
                <a:cs typeface="Roboto" panose="02000000000000000000" pitchFamily="2" charset="0"/>
              </a:rPr>
              <a:t>We praise you for your love which gives your Holy Spirit to strengthen and encourage us.</a:t>
            </a:r>
          </a:p>
          <a:p>
            <a:br>
              <a:rPr lang="en-GB" dirty="0">
                <a:solidFill>
                  <a:srgbClr val="261D43"/>
                </a:solidFill>
                <a:latin typeface="Roboto" panose="02000000000000000000" pitchFamily="2" charset="0"/>
                <a:ea typeface="Roboto" panose="02000000000000000000" pitchFamily="2" charset="0"/>
                <a:cs typeface="Roboto" panose="02000000000000000000" pitchFamily="2" charset="0"/>
              </a:rPr>
            </a:br>
            <a:r>
              <a:rPr lang="en-GB" dirty="0">
                <a:solidFill>
                  <a:srgbClr val="261D43"/>
                </a:solidFill>
                <a:latin typeface="Roboto" panose="02000000000000000000" pitchFamily="2" charset="0"/>
                <a:ea typeface="Roboto" panose="02000000000000000000" pitchFamily="2" charset="0"/>
                <a:cs typeface="Roboto" panose="02000000000000000000" pitchFamily="2" charset="0"/>
              </a:rPr>
              <a:t>Loving God,</a:t>
            </a:r>
          </a:p>
          <a:p>
            <a:r>
              <a:rPr lang="en-GB" dirty="0">
                <a:solidFill>
                  <a:srgbClr val="261D43"/>
                </a:solidFill>
                <a:latin typeface="Roboto" panose="02000000000000000000" pitchFamily="2" charset="0"/>
                <a:ea typeface="Roboto" panose="02000000000000000000" pitchFamily="2" charset="0"/>
                <a:cs typeface="Roboto" panose="02000000000000000000" pitchFamily="2" charset="0"/>
              </a:rPr>
              <a:t>Thank you for the times when we feel surrounded by your love</a:t>
            </a:r>
          </a:p>
          <a:p>
            <a:r>
              <a:rPr lang="en-GB" dirty="0">
                <a:solidFill>
                  <a:srgbClr val="261D43"/>
                </a:solidFill>
                <a:latin typeface="Roboto" panose="02000000000000000000" pitchFamily="2" charset="0"/>
                <a:ea typeface="Roboto" panose="02000000000000000000" pitchFamily="2" charset="0"/>
                <a:cs typeface="Roboto" panose="02000000000000000000" pitchFamily="2" charset="0"/>
              </a:rPr>
              <a:t>Thank you for the people who show your love to us</a:t>
            </a:r>
          </a:p>
          <a:p>
            <a:r>
              <a:rPr lang="en-GB" dirty="0">
                <a:solidFill>
                  <a:srgbClr val="261D43"/>
                </a:solidFill>
                <a:latin typeface="Roboto" panose="02000000000000000000" pitchFamily="2" charset="0"/>
                <a:ea typeface="Roboto" panose="02000000000000000000" pitchFamily="2" charset="0"/>
                <a:cs typeface="Roboto" panose="02000000000000000000" pitchFamily="2" charset="0"/>
              </a:rPr>
              <a:t>Thank you for the opportunities we have to show your love to other people.</a:t>
            </a:r>
          </a:p>
          <a:p>
            <a:br>
              <a:rPr lang="en-GB" dirty="0">
                <a:solidFill>
                  <a:srgbClr val="261D43"/>
                </a:solidFill>
                <a:latin typeface="Roboto" panose="02000000000000000000" pitchFamily="2" charset="0"/>
                <a:ea typeface="Roboto" panose="02000000000000000000" pitchFamily="2" charset="0"/>
                <a:cs typeface="Roboto" panose="02000000000000000000" pitchFamily="2" charset="0"/>
              </a:rPr>
            </a:br>
            <a:r>
              <a:rPr lang="en-GB" dirty="0">
                <a:solidFill>
                  <a:srgbClr val="261D43"/>
                </a:solidFill>
                <a:latin typeface="Roboto" panose="02000000000000000000" pitchFamily="2" charset="0"/>
                <a:ea typeface="Roboto" panose="02000000000000000000" pitchFamily="2" charset="0"/>
                <a:cs typeface="Roboto" panose="02000000000000000000" pitchFamily="2" charset="0"/>
              </a:rPr>
              <a:t>Loving God,</a:t>
            </a:r>
          </a:p>
          <a:p>
            <a:r>
              <a:rPr lang="en-GB" dirty="0">
                <a:solidFill>
                  <a:srgbClr val="261D43"/>
                </a:solidFill>
                <a:latin typeface="Roboto" panose="02000000000000000000" pitchFamily="2" charset="0"/>
                <a:ea typeface="Roboto" panose="02000000000000000000" pitchFamily="2" charset="0"/>
                <a:cs typeface="Roboto" panose="02000000000000000000" pitchFamily="2" charset="0"/>
              </a:rPr>
              <a:t>We are sorry that we do not always love you with all our hearts and souls and minds</a:t>
            </a:r>
          </a:p>
          <a:p>
            <a:r>
              <a:rPr lang="en-GB" dirty="0">
                <a:solidFill>
                  <a:srgbClr val="261D43"/>
                </a:solidFill>
                <a:latin typeface="Roboto" panose="02000000000000000000" pitchFamily="2" charset="0"/>
                <a:ea typeface="Roboto" panose="02000000000000000000" pitchFamily="2" charset="0"/>
                <a:cs typeface="Roboto" panose="02000000000000000000" pitchFamily="2" charset="0"/>
              </a:rPr>
              <a:t>We have worshipped you on Sunday, but forgotten about you during the week</a:t>
            </a:r>
          </a:p>
          <a:p>
            <a:r>
              <a:rPr lang="en-GB" dirty="0">
                <a:solidFill>
                  <a:srgbClr val="261D43"/>
                </a:solidFill>
                <a:latin typeface="Roboto" panose="02000000000000000000" pitchFamily="2" charset="0"/>
                <a:ea typeface="Roboto" panose="02000000000000000000" pitchFamily="2" charset="0"/>
                <a:cs typeface="Roboto" panose="02000000000000000000" pitchFamily="2" charset="0"/>
              </a:rPr>
              <a:t>We have been quick to ask you for what we want, but slow to thank you for what you give us</a:t>
            </a:r>
          </a:p>
          <a:p>
            <a:r>
              <a:rPr lang="en-GB" dirty="0">
                <a:solidFill>
                  <a:srgbClr val="261D43"/>
                </a:solidFill>
                <a:latin typeface="Roboto" panose="02000000000000000000" pitchFamily="2" charset="0"/>
                <a:ea typeface="Roboto" panose="02000000000000000000" pitchFamily="2" charset="0"/>
                <a:cs typeface="Roboto" panose="02000000000000000000" pitchFamily="2" charset="0"/>
              </a:rPr>
              <a:t>We have promised to serve you, but put ourselves first.</a:t>
            </a:r>
          </a:p>
        </p:txBody>
      </p:sp>
    </p:spTree>
    <p:extLst>
      <p:ext uri="{BB962C8B-B14F-4D97-AF65-F5344CB8AC3E}">
        <p14:creationId xmlns:p14="http://schemas.microsoft.com/office/powerpoint/2010/main" val="688834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2CF062-CC0E-774B-9597-C0BDBAEEF9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16363E8C-7FEF-E449-8EC9-9C48758BDBBE}"/>
              </a:ext>
            </a:extLst>
          </p:cNvPr>
          <p:cNvSpPr txBox="1"/>
          <p:nvPr/>
        </p:nvSpPr>
        <p:spPr>
          <a:xfrm>
            <a:off x="642849" y="1511582"/>
            <a:ext cx="10920155" cy="4154984"/>
          </a:xfrm>
          <a:prstGeom prst="rect">
            <a:avLst/>
          </a:prstGeom>
          <a:noFill/>
        </p:spPr>
        <p:txBody>
          <a:bodyPr wrap="square" rtlCol="0">
            <a:spAutoFit/>
          </a:bodyPr>
          <a:lstStyle/>
          <a:p>
            <a:r>
              <a:rPr lang="en-GB" sz="1200" b="1" dirty="0">
                <a:solidFill>
                  <a:srgbClr val="261D43"/>
                </a:solidFill>
                <a:latin typeface="Roboto" panose="02000000000000000000" pitchFamily="2" charset="0"/>
                <a:ea typeface="Roboto" panose="02000000000000000000" pitchFamily="2" charset="0"/>
                <a:cs typeface="Roboto" panose="02000000000000000000" pitchFamily="2" charset="0"/>
              </a:rPr>
              <a:t>Prepared by Sheila Norris, Partnership Coordinator for Asia-Pacific</a:t>
            </a:r>
          </a:p>
          <a:p>
            <a:endParaRPr lang="en-GB" dirty="0">
              <a:solidFill>
                <a:srgbClr val="261D43"/>
              </a:solidFill>
              <a:latin typeface="Roboto" panose="02000000000000000000" pitchFamily="2" charset="0"/>
              <a:ea typeface="Roboto" panose="02000000000000000000" pitchFamily="2" charset="0"/>
              <a:cs typeface="Roboto" panose="02000000000000000000" pitchFamily="2" charset="0"/>
            </a:endParaRPr>
          </a:p>
          <a:p>
            <a:r>
              <a:rPr lang="en-GB" dirty="0">
                <a:solidFill>
                  <a:srgbClr val="261D43"/>
                </a:solidFill>
                <a:latin typeface="Roboto" panose="02000000000000000000" pitchFamily="2" charset="0"/>
                <a:ea typeface="Roboto" panose="02000000000000000000" pitchFamily="2" charset="0"/>
                <a:cs typeface="Roboto" panose="02000000000000000000" pitchFamily="2" charset="0"/>
              </a:rPr>
              <a:t>Loving God,</a:t>
            </a:r>
          </a:p>
          <a:p>
            <a:r>
              <a:rPr lang="en-GB" dirty="0">
                <a:solidFill>
                  <a:srgbClr val="261D43"/>
                </a:solidFill>
                <a:latin typeface="Roboto" panose="02000000000000000000" pitchFamily="2" charset="0"/>
                <a:ea typeface="Roboto" panose="02000000000000000000" pitchFamily="2" charset="0"/>
                <a:cs typeface="Roboto" panose="02000000000000000000" pitchFamily="2" charset="0"/>
              </a:rPr>
              <a:t>We are sorry that we do not always show your love to other people</a:t>
            </a:r>
          </a:p>
          <a:p>
            <a:r>
              <a:rPr lang="en-GB" dirty="0">
                <a:solidFill>
                  <a:srgbClr val="261D43"/>
                </a:solidFill>
                <a:latin typeface="Roboto" panose="02000000000000000000" pitchFamily="2" charset="0"/>
                <a:ea typeface="Roboto" panose="02000000000000000000" pitchFamily="2" charset="0"/>
                <a:cs typeface="Roboto" panose="02000000000000000000" pitchFamily="2" charset="0"/>
              </a:rPr>
              <a:t>We have thought and said unkind things</a:t>
            </a:r>
          </a:p>
          <a:p>
            <a:r>
              <a:rPr lang="en-GB" dirty="0">
                <a:solidFill>
                  <a:srgbClr val="261D43"/>
                </a:solidFill>
                <a:latin typeface="Roboto" panose="02000000000000000000" pitchFamily="2" charset="0"/>
                <a:ea typeface="Roboto" panose="02000000000000000000" pitchFamily="2" charset="0"/>
                <a:cs typeface="Roboto" panose="02000000000000000000" pitchFamily="2" charset="0"/>
              </a:rPr>
              <a:t>We have kept things for ourselves instead of sharing</a:t>
            </a:r>
          </a:p>
          <a:p>
            <a:r>
              <a:rPr lang="en-GB" dirty="0">
                <a:solidFill>
                  <a:srgbClr val="261D43"/>
                </a:solidFill>
                <a:latin typeface="Roboto" panose="02000000000000000000" pitchFamily="2" charset="0"/>
                <a:ea typeface="Roboto" panose="02000000000000000000" pitchFamily="2" charset="0"/>
                <a:cs typeface="Roboto" panose="02000000000000000000" pitchFamily="2" charset="0"/>
              </a:rPr>
              <a:t>We haven’t noticed when other people are left out.</a:t>
            </a:r>
          </a:p>
          <a:p>
            <a:br>
              <a:rPr lang="en-GB" dirty="0">
                <a:solidFill>
                  <a:srgbClr val="261D43"/>
                </a:solidFill>
                <a:latin typeface="Roboto" panose="02000000000000000000" pitchFamily="2" charset="0"/>
                <a:ea typeface="Roboto" panose="02000000000000000000" pitchFamily="2" charset="0"/>
                <a:cs typeface="Roboto" panose="02000000000000000000" pitchFamily="2" charset="0"/>
              </a:rPr>
            </a:br>
            <a:r>
              <a:rPr lang="en-GB" dirty="0">
                <a:solidFill>
                  <a:srgbClr val="261D43"/>
                </a:solidFill>
                <a:latin typeface="Roboto" panose="02000000000000000000" pitchFamily="2" charset="0"/>
                <a:ea typeface="Roboto" panose="02000000000000000000" pitchFamily="2" charset="0"/>
                <a:cs typeface="Roboto" panose="02000000000000000000" pitchFamily="2" charset="0"/>
              </a:rPr>
              <a:t>Loving God,</a:t>
            </a:r>
          </a:p>
          <a:p>
            <a:r>
              <a:rPr lang="en-GB" dirty="0">
                <a:solidFill>
                  <a:srgbClr val="261D43"/>
                </a:solidFill>
                <a:latin typeface="Roboto" panose="02000000000000000000" pitchFamily="2" charset="0"/>
                <a:ea typeface="Roboto" panose="02000000000000000000" pitchFamily="2" charset="0"/>
                <a:cs typeface="Roboto" panose="02000000000000000000" pitchFamily="2" charset="0"/>
              </a:rPr>
              <a:t>Forgive us.</a:t>
            </a:r>
          </a:p>
          <a:p>
            <a:br>
              <a:rPr lang="en-GB" dirty="0">
                <a:solidFill>
                  <a:srgbClr val="261D43"/>
                </a:solidFill>
                <a:latin typeface="Roboto" panose="02000000000000000000" pitchFamily="2" charset="0"/>
                <a:ea typeface="Roboto" panose="02000000000000000000" pitchFamily="2" charset="0"/>
                <a:cs typeface="Roboto" panose="02000000000000000000" pitchFamily="2" charset="0"/>
              </a:rPr>
            </a:br>
            <a:r>
              <a:rPr lang="en-GB" dirty="0">
                <a:solidFill>
                  <a:srgbClr val="261D43"/>
                </a:solidFill>
                <a:latin typeface="Roboto" panose="02000000000000000000" pitchFamily="2" charset="0"/>
                <a:ea typeface="Roboto" panose="02000000000000000000" pitchFamily="2" charset="0"/>
                <a:cs typeface="Roboto" panose="02000000000000000000" pitchFamily="2" charset="0"/>
              </a:rPr>
              <a:t>Forgive us for the opportunities we have missed to share your love.</a:t>
            </a:r>
          </a:p>
          <a:p>
            <a:br>
              <a:rPr lang="en-GB" dirty="0">
                <a:solidFill>
                  <a:srgbClr val="261D43"/>
                </a:solidFill>
                <a:latin typeface="Roboto" panose="02000000000000000000" pitchFamily="2" charset="0"/>
                <a:ea typeface="Roboto" panose="02000000000000000000" pitchFamily="2" charset="0"/>
                <a:cs typeface="Roboto" panose="02000000000000000000" pitchFamily="2" charset="0"/>
              </a:rPr>
            </a:br>
            <a:r>
              <a:rPr lang="en-GB" dirty="0">
                <a:solidFill>
                  <a:srgbClr val="261D43"/>
                </a:solidFill>
                <a:latin typeface="Roboto" panose="02000000000000000000" pitchFamily="2" charset="0"/>
                <a:ea typeface="Roboto" panose="02000000000000000000" pitchFamily="2" charset="0"/>
                <a:cs typeface="Roboto" panose="02000000000000000000" pitchFamily="2" charset="0"/>
              </a:rPr>
              <a:t>Forgive us for the times we have forgotten that you love each person equally, and that your love includes ourselves, the people we like, and the people we don’t like, because each person is our neighbour.</a:t>
            </a:r>
          </a:p>
        </p:txBody>
      </p:sp>
      <p:sp>
        <p:nvSpPr>
          <p:cNvPr id="6" name="TextBox 5">
            <a:extLst>
              <a:ext uri="{FF2B5EF4-FFF2-40B4-BE49-F238E27FC236}">
                <a16:creationId xmlns:a16="http://schemas.microsoft.com/office/drawing/2014/main" id="{8FAF9D45-02D9-9745-8DA0-972B12CC4CA5}"/>
              </a:ext>
            </a:extLst>
          </p:cNvPr>
          <p:cNvSpPr txBox="1"/>
          <p:nvPr/>
        </p:nvSpPr>
        <p:spPr>
          <a:xfrm>
            <a:off x="642850" y="971840"/>
            <a:ext cx="6107754" cy="553998"/>
          </a:xfrm>
          <a:prstGeom prst="rect">
            <a:avLst/>
          </a:prstGeom>
          <a:noFill/>
        </p:spPr>
        <p:txBody>
          <a:bodyPr wrap="square" rtlCol="0">
            <a:spAutoFit/>
          </a:bodyPr>
          <a:lstStyle/>
          <a:p>
            <a:r>
              <a:rPr lang="en-GB" sz="3000" dirty="0">
                <a:solidFill>
                  <a:srgbClr val="261D43"/>
                </a:solidFill>
                <a:latin typeface="Antonio" pitchFamily="2" charset="77"/>
                <a:ea typeface="Roboto" panose="02000000000000000000" pitchFamily="2" charset="0"/>
                <a:cs typeface="Roboto" panose="02000000000000000000" pitchFamily="2" charset="0"/>
              </a:rPr>
              <a:t>PRAYERS OF PRAISE AND CONFESSION </a:t>
            </a:r>
            <a:r>
              <a:rPr lang="en-GB" sz="1500" dirty="0">
                <a:solidFill>
                  <a:schemeClr val="bg1">
                    <a:lumMod val="65000"/>
                  </a:schemeClr>
                </a:solidFill>
                <a:latin typeface="Antonio" pitchFamily="2" charset="77"/>
                <a:ea typeface="Roboto" panose="02000000000000000000" pitchFamily="2" charset="0"/>
                <a:cs typeface="Roboto" panose="02000000000000000000" pitchFamily="2" charset="0"/>
              </a:rPr>
              <a:t>(2 OF 3)</a:t>
            </a:r>
            <a:r>
              <a:rPr lang="en-GB" sz="2200" dirty="0">
                <a:solidFill>
                  <a:srgbClr val="261D43"/>
                </a:solidFill>
                <a:latin typeface="Antonio" pitchFamily="2" charset="77"/>
                <a:ea typeface="Roboto" panose="02000000000000000000" pitchFamily="2" charset="0"/>
                <a:cs typeface="Roboto" panose="02000000000000000000" pitchFamily="2" charset="0"/>
              </a:rPr>
              <a:t> </a:t>
            </a:r>
          </a:p>
        </p:txBody>
      </p:sp>
    </p:spTree>
    <p:extLst>
      <p:ext uri="{BB962C8B-B14F-4D97-AF65-F5344CB8AC3E}">
        <p14:creationId xmlns:p14="http://schemas.microsoft.com/office/powerpoint/2010/main" val="555416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2CF062-CC0E-774B-9597-C0BDBAEEF9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16363E8C-7FEF-E449-8EC9-9C48758BDBBE}"/>
              </a:ext>
            </a:extLst>
          </p:cNvPr>
          <p:cNvSpPr txBox="1"/>
          <p:nvPr/>
        </p:nvSpPr>
        <p:spPr>
          <a:xfrm>
            <a:off x="642849" y="1494782"/>
            <a:ext cx="10920155" cy="3046988"/>
          </a:xfrm>
          <a:prstGeom prst="rect">
            <a:avLst/>
          </a:prstGeom>
          <a:noFill/>
        </p:spPr>
        <p:txBody>
          <a:bodyPr wrap="square" rtlCol="0">
            <a:spAutoFit/>
          </a:bodyPr>
          <a:lstStyle/>
          <a:p>
            <a:r>
              <a:rPr lang="en-GB" sz="1200" b="1" dirty="0">
                <a:solidFill>
                  <a:srgbClr val="261D43"/>
                </a:solidFill>
                <a:latin typeface="Roboto" panose="02000000000000000000" pitchFamily="2" charset="0"/>
                <a:ea typeface="Roboto" panose="02000000000000000000" pitchFamily="2" charset="0"/>
                <a:cs typeface="Roboto" panose="02000000000000000000" pitchFamily="2" charset="0"/>
              </a:rPr>
              <a:t>Prepared by Sheila Norris, Partnership Coordinator for Asia-Pacific</a:t>
            </a:r>
          </a:p>
          <a:p>
            <a:endParaRPr lang="en-GB" dirty="0">
              <a:solidFill>
                <a:srgbClr val="261D43"/>
              </a:solidFill>
              <a:latin typeface="Roboto" panose="02000000000000000000" pitchFamily="2" charset="0"/>
              <a:ea typeface="Roboto" panose="02000000000000000000" pitchFamily="2" charset="0"/>
              <a:cs typeface="Roboto" panose="02000000000000000000" pitchFamily="2" charset="0"/>
            </a:endParaRPr>
          </a:p>
          <a:p>
            <a:r>
              <a:rPr lang="en-GB" dirty="0">
                <a:solidFill>
                  <a:srgbClr val="261D43"/>
                </a:solidFill>
                <a:latin typeface="Roboto" panose="02000000000000000000" pitchFamily="2" charset="0"/>
                <a:ea typeface="Roboto" panose="02000000000000000000" pitchFamily="2" charset="0"/>
                <a:cs typeface="Roboto" panose="02000000000000000000" pitchFamily="2" charset="0"/>
              </a:rPr>
              <a:t>Help us to know that we are loved by you, and that </a:t>
            </a:r>
            <a:br>
              <a:rPr lang="en-GB" dirty="0">
                <a:solidFill>
                  <a:srgbClr val="261D43"/>
                </a:solidFill>
                <a:latin typeface="Roboto" panose="02000000000000000000" pitchFamily="2" charset="0"/>
                <a:ea typeface="Roboto" panose="02000000000000000000" pitchFamily="2" charset="0"/>
                <a:cs typeface="Roboto" panose="02000000000000000000" pitchFamily="2" charset="0"/>
              </a:rPr>
            </a:br>
            <a:r>
              <a:rPr lang="en-GB" dirty="0">
                <a:solidFill>
                  <a:srgbClr val="261D43"/>
                </a:solidFill>
                <a:latin typeface="Roboto" panose="02000000000000000000" pitchFamily="2" charset="0"/>
                <a:ea typeface="Roboto" panose="02000000000000000000" pitchFamily="2" charset="0"/>
                <a:cs typeface="Roboto" panose="02000000000000000000" pitchFamily="2" charset="0"/>
              </a:rPr>
              <a:t>you do forgive us when we say sorry, and help us to </a:t>
            </a:r>
            <a:br>
              <a:rPr lang="en-GB" dirty="0">
                <a:solidFill>
                  <a:srgbClr val="261D43"/>
                </a:solidFill>
                <a:latin typeface="Roboto" panose="02000000000000000000" pitchFamily="2" charset="0"/>
                <a:ea typeface="Roboto" panose="02000000000000000000" pitchFamily="2" charset="0"/>
                <a:cs typeface="Roboto" panose="02000000000000000000" pitchFamily="2" charset="0"/>
              </a:rPr>
            </a:br>
            <a:r>
              <a:rPr lang="en-GB" dirty="0">
                <a:solidFill>
                  <a:srgbClr val="261D43"/>
                </a:solidFill>
                <a:latin typeface="Roboto" panose="02000000000000000000" pitchFamily="2" charset="0"/>
                <a:ea typeface="Roboto" panose="02000000000000000000" pitchFamily="2" charset="0"/>
                <a:cs typeface="Roboto" panose="02000000000000000000" pitchFamily="2" charset="0"/>
              </a:rPr>
              <a:t>try to do better.</a:t>
            </a:r>
          </a:p>
          <a:p>
            <a:endParaRPr lang="en-GB" dirty="0">
              <a:solidFill>
                <a:srgbClr val="261D43"/>
              </a:solidFill>
              <a:latin typeface="Roboto" panose="02000000000000000000" pitchFamily="2" charset="0"/>
              <a:ea typeface="Roboto" panose="02000000000000000000" pitchFamily="2" charset="0"/>
              <a:cs typeface="Roboto" panose="02000000000000000000" pitchFamily="2" charset="0"/>
            </a:endParaRPr>
          </a:p>
          <a:p>
            <a:r>
              <a:rPr lang="en-GB" dirty="0">
                <a:solidFill>
                  <a:srgbClr val="261D43"/>
                </a:solidFill>
                <a:latin typeface="Roboto" panose="02000000000000000000" pitchFamily="2" charset="0"/>
                <a:ea typeface="Roboto" panose="02000000000000000000" pitchFamily="2" charset="0"/>
                <a:cs typeface="Roboto" panose="02000000000000000000" pitchFamily="2" charset="0"/>
              </a:rPr>
              <a:t>Fill us with your love, and help us to show that love to </a:t>
            </a:r>
            <a:br>
              <a:rPr lang="en-GB" dirty="0">
                <a:solidFill>
                  <a:srgbClr val="261D43"/>
                </a:solidFill>
                <a:latin typeface="Roboto" panose="02000000000000000000" pitchFamily="2" charset="0"/>
                <a:ea typeface="Roboto" panose="02000000000000000000" pitchFamily="2" charset="0"/>
                <a:cs typeface="Roboto" panose="02000000000000000000" pitchFamily="2" charset="0"/>
              </a:rPr>
            </a:br>
            <a:r>
              <a:rPr lang="en-GB" dirty="0">
                <a:solidFill>
                  <a:srgbClr val="261D43"/>
                </a:solidFill>
                <a:latin typeface="Roboto" panose="02000000000000000000" pitchFamily="2" charset="0"/>
                <a:ea typeface="Roboto" panose="02000000000000000000" pitchFamily="2" charset="0"/>
                <a:cs typeface="Roboto" panose="02000000000000000000" pitchFamily="2" charset="0"/>
              </a:rPr>
              <a:t>other people every day through kind words and gentle, helpful actions.</a:t>
            </a:r>
          </a:p>
          <a:p>
            <a:br>
              <a:rPr lang="en-GB" dirty="0">
                <a:solidFill>
                  <a:srgbClr val="261D43"/>
                </a:solidFill>
                <a:latin typeface="Roboto" panose="02000000000000000000" pitchFamily="2" charset="0"/>
                <a:ea typeface="Roboto" panose="02000000000000000000" pitchFamily="2" charset="0"/>
                <a:cs typeface="Roboto" panose="02000000000000000000" pitchFamily="2" charset="0"/>
              </a:rPr>
            </a:br>
            <a:r>
              <a:rPr lang="en-GB" dirty="0">
                <a:solidFill>
                  <a:srgbClr val="261D43"/>
                </a:solidFill>
                <a:latin typeface="Roboto" panose="02000000000000000000" pitchFamily="2" charset="0"/>
                <a:ea typeface="Roboto" panose="02000000000000000000" pitchFamily="2" charset="0"/>
                <a:cs typeface="Roboto" panose="02000000000000000000" pitchFamily="2" charset="0"/>
              </a:rPr>
              <a:t>We pray in the name of Jesus, the Lord of love. </a:t>
            </a:r>
          </a:p>
          <a:p>
            <a:r>
              <a:rPr lang="en-GB" b="1" dirty="0">
                <a:solidFill>
                  <a:srgbClr val="261D43"/>
                </a:solidFill>
                <a:latin typeface="Roboto" panose="02000000000000000000" pitchFamily="2" charset="0"/>
                <a:ea typeface="Roboto" panose="02000000000000000000" pitchFamily="2" charset="0"/>
                <a:cs typeface="Roboto" panose="02000000000000000000" pitchFamily="2" charset="0"/>
              </a:rPr>
              <a:t>Amen</a:t>
            </a:r>
          </a:p>
        </p:txBody>
      </p:sp>
      <p:sp>
        <p:nvSpPr>
          <p:cNvPr id="6" name="TextBox 5">
            <a:extLst>
              <a:ext uri="{FF2B5EF4-FFF2-40B4-BE49-F238E27FC236}">
                <a16:creationId xmlns:a16="http://schemas.microsoft.com/office/drawing/2014/main" id="{C077C0D8-4DE8-2645-B965-50E5D2FE4198}"/>
              </a:ext>
            </a:extLst>
          </p:cNvPr>
          <p:cNvSpPr txBox="1"/>
          <p:nvPr/>
        </p:nvSpPr>
        <p:spPr>
          <a:xfrm>
            <a:off x="642849" y="971840"/>
            <a:ext cx="7095797" cy="553998"/>
          </a:xfrm>
          <a:prstGeom prst="rect">
            <a:avLst/>
          </a:prstGeom>
          <a:noFill/>
        </p:spPr>
        <p:txBody>
          <a:bodyPr wrap="square" rtlCol="0">
            <a:spAutoFit/>
          </a:bodyPr>
          <a:lstStyle/>
          <a:p>
            <a:r>
              <a:rPr lang="en-GB" sz="3000" dirty="0">
                <a:solidFill>
                  <a:srgbClr val="261D43"/>
                </a:solidFill>
                <a:latin typeface="Antonio" pitchFamily="2" charset="77"/>
                <a:ea typeface="Roboto" panose="02000000000000000000" pitchFamily="2" charset="0"/>
                <a:cs typeface="Roboto" panose="02000000000000000000" pitchFamily="2" charset="0"/>
              </a:rPr>
              <a:t>PRAYERS OF PRAISE AND CONFESSION </a:t>
            </a:r>
            <a:r>
              <a:rPr lang="en-GB" sz="1500" dirty="0">
                <a:solidFill>
                  <a:schemeClr val="bg1">
                    <a:lumMod val="65000"/>
                  </a:schemeClr>
                </a:solidFill>
                <a:latin typeface="Antonio" pitchFamily="2" charset="77"/>
                <a:ea typeface="Roboto" panose="02000000000000000000" pitchFamily="2" charset="0"/>
                <a:cs typeface="Roboto" panose="02000000000000000000" pitchFamily="2" charset="0"/>
              </a:rPr>
              <a:t>(3 OF 3)</a:t>
            </a:r>
            <a:r>
              <a:rPr lang="en-GB" sz="2200" dirty="0">
                <a:solidFill>
                  <a:srgbClr val="261D43"/>
                </a:solidFill>
                <a:latin typeface="Antonio" pitchFamily="2" charset="77"/>
                <a:ea typeface="Roboto" panose="02000000000000000000" pitchFamily="2" charset="0"/>
                <a:cs typeface="Roboto" panose="02000000000000000000" pitchFamily="2" charset="0"/>
              </a:rPr>
              <a:t> </a:t>
            </a:r>
          </a:p>
        </p:txBody>
      </p:sp>
    </p:spTree>
    <p:extLst>
      <p:ext uri="{BB962C8B-B14F-4D97-AF65-F5344CB8AC3E}">
        <p14:creationId xmlns:p14="http://schemas.microsoft.com/office/powerpoint/2010/main" val="2981812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2CF062-CC0E-774B-9597-C0BDBAEEF9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BD38F33-3517-C643-B6A2-5EA618BEA71A}"/>
              </a:ext>
            </a:extLst>
          </p:cNvPr>
          <p:cNvSpPr txBox="1"/>
          <p:nvPr/>
        </p:nvSpPr>
        <p:spPr>
          <a:xfrm>
            <a:off x="642850" y="971840"/>
            <a:ext cx="4754880" cy="553998"/>
          </a:xfrm>
          <a:prstGeom prst="rect">
            <a:avLst/>
          </a:prstGeom>
          <a:noFill/>
        </p:spPr>
        <p:txBody>
          <a:bodyPr wrap="square" rtlCol="0">
            <a:spAutoFit/>
          </a:bodyPr>
          <a:lstStyle/>
          <a:p>
            <a:r>
              <a:rPr lang="en-GB" sz="3000" dirty="0">
                <a:solidFill>
                  <a:srgbClr val="261D43"/>
                </a:solidFill>
                <a:latin typeface="Antonio" pitchFamily="2" charset="77"/>
                <a:ea typeface="Roboto" panose="02000000000000000000" pitchFamily="2" charset="0"/>
                <a:cs typeface="Roboto" panose="02000000000000000000" pitchFamily="2" charset="0"/>
              </a:rPr>
              <a:t>READING </a:t>
            </a:r>
          </a:p>
        </p:txBody>
      </p:sp>
      <p:sp>
        <p:nvSpPr>
          <p:cNvPr id="5" name="TextBox 4">
            <a:extLst>
              <a:ext uri="{FF2B5EF4-FFF2-40B4-BE49-F238E27FC236}">
                <a16:creationId xmlns:a16="http://schemas.microsoft.com/office/drawing/2014/main" id="{16363E8C-7FEF-E449-8EC9-9C48758BDBBE}"/>
              </a:ext>
            </a:extLst>
          </p:cNvPr>
          <p:cNvSpPr txBox="1"/>
          <p:nvPr/>
        </p:nvSpPr>
        <p:spPr>
          <a:xfrm>
            <a:off x="642849" y="2035446"/>
            <a:ext cx="8811117" cy="3293209"/>
          </a:xfrm>
          <a:prstGeom prst="rect">
            <a:avLst/>
          </a:prstGeom>
          <a:noFill/>
        </p:spPr>
        <p:txBody>
          <a:bodyPr wrap="square" rtlCol="0">
            <a:spAutoFit/>
          </a:bodyPr>
          <a:lstStyle/>
          <a:p>
            <a:r>
              <a:rPr lang="en-GB" sz="2200" dirty="0">
                <a:latin typeface="Roboto" panose="02000000000000000000" pitchFamily="2" charset="0"/>
                <a:ea typeface="Roboto" panose="02000000000000000000" pitchFamily="2" charset="0"/>
                <a:cs typeface="Roboto" panose="02000000000000000000" pitchFamily="2" charset="0"/>
              </a:rPr>
              <a:t>“Hear, O Israel: The Lord our God, the Lord is one. Love the Lord your God with all your heart and with all your soul and with all your strength. These commandments that I give you today are to be on your hearts. Impress them on your children. Talk about them when you sit at home and when you walk along the road, when you lie down and when you get up. Tie them as symbols on your hands and bind them on your foreheads. Write them on the doorframes of your houses and on your gates.”</a:t>
            </a:r>
          </a:p>
          <a:p>
            <a:br>
              <a:rPr lang="en-GB" sz="1600" b="1" dirty="0">
                <a:solidFill>
                  <a:srgbClr val="CC1523"/>
                </a:solidFill>
                <a:latin typeface="Roboto" panose="02000000000000000000" pitchFamily="2" charset="0"/>
                <a:ea typeface="Roboto" panose="02000000000000000000" pitchFamily="2" charset="0"/>
                <a:cs typeface="Roboto" panose="02000000000000000000" pitchFamily="2" charset="0"/>
              </a:rPr>
            </a:br>
            <a:r>
              <a:rPr lang="en-GB" sz="1600" b="1" dirty="0">
                <a:solidFill>
                  <a:srgbClr val="CC1523"/>
                </a:solidFill>
                <a:latin typeface="Roboto" panose="02000000000000000000" pitchFamily="2" charset="0"/>
                <a:ea typeface="Roboto" panose="02000000000000000000" pitchFamily="2" charset="0"/>
                <a:cs typeface="Roboto" panose="02000000000000000000" pitchFamily="2" charset="0"/>
              </a:rPr>
              <a:t>Deuteronomy 6:4-9 </a:t>
            </a:r>
          </a:p>
        </p:txBody>
      </p:sp>
    </p:spTree>
    <p:extLst>
      <p:ext uri="{BB962C8B-B14F-4D97-AF65-F5344CB8AC3E}">
        <p14:creationId xmlns:p14="http://schemas.microsoft.com/office/powerpoint/2010/main" val="3741005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83C4A6-2947-D84C-8B6F-74AB00366DC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BD38F33-3517-C643-B6A2-5EA618BEA71A}"/>
              </a:ext>
            </a:extLst>
          </p:cNvPr>
          <p:cNvSpPr txBox="1"/>
          <p:nvPr/>
        </p:nvSpPr>
        <p:spPr>
          <a:xfrm>
            <a:off x="642850" y="971840"/>
            <a:ext cx="4754880" cy="553998"/>
          </a:xfrm>
          <a:prstGeom prst="rect">
            <a:avLst/>
          </a:prstGeom>
          <a:noFill/>
        </p:spPr>
        <p:txBody>
          <a:bodyPr wrap="square" rtlCol="0">
            <a:spAutoFit/>
          </a:bodyPr>
          <a:lstStyle/>
          <a:p>
            <a:r>
              <a:rPr lang="en-GB" sz="3000" dirty="0">
                <a:solidFill>
                  <a:srgbClr val="261D43"/>
                </a:solidFill>
                <a:latin typeface="Antonio" pitchFamily="2" charset="77"/>
                <a:ea typeface="Roboto" panose="02000000000000000000" pitchFamily="2" charset="0"/>
                <a:cs typeface="Roboto" panose="02000000000000000000" pitchFamily="2" charset="0"/>
              </a:rPr>
              <a:t>AN AFRICAN CANTICLE </a:t>
            </a:r>
            <a:r>
              <a:rPr lang="en-GB" sz="1500" dirty="0">
                <a:solidFill>
                  <a:schemeClr val="bg1">
                    <a:lumMod val="65000"/>
                  </a:schemeClr>
                </a:solidFill>
                <a:latin typeface="Antonio" pitchFamily="2" charset="77"/>
                <a:ea typeface="Roboto" panose="02000000000000000000" pitchFamily="2" charset="0"/>
                <a:cs typeface="Roboto" panose="02000000000000000000" pitchFamily="2" charset="0"/>
              </a:rPr>
              <a:t>(1 OF 2)</a:t>
            </a:r>
            <a:r>
              <a:rPr lang="en-GB" sz="1500" dirty="0">
                <a:solidFill>
                  <a:srgbClr val="261D43"/>
                </a:solidFill>
                <a:latin typeface="Antonio" pitchFamily="2" charset="77"/>
                <a:ea typeface="Roboto" panose="02000000000000000000" pitchFamily="2" charset="0"/>
                <a:cs typeface="Roboto" panose="02000000000000000000" pitchFamily="2" charset="0"/>
              </a:rPr>
              <a:t> </a:t>
            </a:r>
          </a:p>
        </p:txBody>
      </p:sp>
      <p:sp>
        <p:nvSpPr>
          <p:cNvPr id="5" name="TextBox 4">
            <a:extLst>
              <a:ext uri="{FF2B5EF4-FFF2-40B4-BE49-F238E27FC236}">
                <a16:creationId xmlns:a16="http://schemas.microsoft.com/office/drawing/2014/main" id="{16363E8C-7FEF-E449-8EC9-9C48758BDBBE}"/>
              </a:ext>
            </a:extLst>
          </p:cNvPr>
          <p:cNvSpPr txBox="1"/>
          <p:nvPr/>
        </p:nvSpPr>
        <p:spPr>
          <a:xfrm>
            <a:off x="642850" y="2035446"/>
            <a:ext cx="6236921" cy="3170099"/>
          </a:xfrm>
          <a:prstGeom prst="rect">
            <a:avLst/>
          </a:prstGeom>
          <a:noFill/>
        </p:spPr>
        <p:txBody>
          <a:bodyPr wrap="square" rtlCol="0">
            <a:spAutoFit/>
          </a:bodyPr>
          <a:lstStyle/>
          <a:p>
            <a:r>
              <a:rPr lang="en-GB" sz="2500" dirty="0">
                <a:latin typeface="Roboto" panose="02000000000000000000" pitchFamily="2" charset="0"/>
                <a:ea typeface="Roboto" panose="02000000000000000000" pitchFamily="2" charset="0"/>
                <a:cs typeface="Roboto" panose="02000000000000000000" pitchFamily="2" charset="0"/>
              </a:rPr>
              <a:t>All you big things, </a:t>
            </a:r>
            <a:r>
              <a:rPr lang="en-GB" sz="2500" b="1" dirty="0">
                <a:latin typeface="Roboto" panose="02000000000000000000" pitchFamily="2" charset="0"/>
                <a:ea typeface="Roboto" panose="02000000000000000000" pitchFamily="2" charset="0"/>
                <a:cs typeface="Roboto" panose="02000000000000000000" pitchFamily="2" charset="0"/>
              </a:rPr>
              <a:t>bless the Lord.</a:t>
            </a:r>
          </a:p>
          <a:p>
            <a:r>
              <a:rPr lang="en-GB" sz="2500" dirty="0">
                <a:latin typeface="Roboto" panose="02000000000000000000" pitchFamily="2" charset="0"/>
                <a:ea typeface="Roboto" panose="02000000000000000000" pitchFamily="2" charset="0"/>
                <a:cs typeface="Roboto" panose="02000000000000000000" pitchFamily="2" charset="0"/>
              </a:rPr>
              <a:t>Mount Kilimanjaro and Lake Victoria,</a:t>
            </a:r>
          </a:p>
          <a:p>
            <a:r>
              <a:rPr lang="en-GB" sz="2500" dirty="0">
                <a:latin typeface="Roboto" panose="02000000000000000000" pitchFamily="2" charset="0"/>
                <a:ea typeface="Roboto" panose="02000000000000000000" pitchFamily="2" charset="0"/>
                <a:cs typeface="Roboto" panose="02000000000000000000" pitchFamily="2" charset="0"/>
              </a:rPr>
              <a:t>The Rift Valley and the Serengeti Plain,</a:t>
            </a:r>
          </a:p>
          <a:p>
            <a:r>
              <a:rPr lang="en-GB" sz="2500" dirty="0">
                <a:latin typeface="Roboto" panose="02000000000000000000" pitchFamily="2" charset="0"/>
                <a:ea typeface="Roboto" panose="02000000000000000000" pitchFamily="2" charset="0"/>
                <a:cs typeface="Roboto" panose="02000000000000000000" pitchFamily="2" charset="0"/>
              </a:rPr>
              <a:t>Fat baobabs and shady mango trees,</a:t>
            </a:r>
          </a:p>
          <a:p>
            <a:r>
              <a:rPr lang="en-GB" sz="2500" dirty="0">
                <a:latin typeface="Roboto" panose="02000000000000000000" pitchFamily="2" charset="0"/>
                <a:ea typeface="Roboto" panose="02000000000000000000" pitchFamily="2" charset="0"/>
                <a:cs typeface="Roboto" panose="02000000000000000000" pitchFamily="2" charset="0"/>
              </a:rPr>
              <a:t>All eucalyptus and tamarind trees,</a:t>
            </a:r>
          </a:p>
          <a:p>
            <a:r>
              <a:rPr lang="en-GB" sz="2500" b="1" dirty="0">
                <a:latin typeface="Roboto" panose="02000000000000000000" pitchFamily="2" charset="0"/>
                <a:ea typeface="Roboto" panose="02000000000000000000" pitchFamily="2" charset="0"/>
                <a:cs typeface="Roboto" panose="02000000000000000000" pitchFamily="2" charset="0"/>
              </a:rPr>
              <a:t>Bless the Lord.</a:t>
            </a:r>
          </a:p>
          <a:p>
            <a:r>
              <a:rPr lang="en-GB" sz="2500" b="1" dirty="0">
                <a:latin typeface="Roboto" panose="02000000000000000000" pitchFamily="2" charset="0"/>
                <a:ea typeface="Roboto" panose="02000000000000000000" pitchFamily="2" charset="0"/>
                <a:cs typeface="Roboto" panose="02000000000000000000" pitchFamily="2" charset="0"/>
              </a:rPr>
              <a:t>Praise and extol Him for ever and ever.</a:t>
            </a:r>
          </a:p>
          <a:p>
            <a:endParaRPr lang="en-GB" sz="2500" b="1" dirty="0">
              <a:solidFill>
                <a:srgbClr val="CC1523"/>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597736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TotalTime>
  <Words>806</Words>
  <Application>Microsoft Macintosh PowerPoint</Application>
  <PresentationFormat>Widescreen</PresentationFormat>
  <Paragraphs>147</Paragraphs>
  <Slides>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Antonio</vt:lpstr>
      <vt:lpstr>Arial</vt:lpstr>
      <vt:lpstr>Calibri</vt:lpstr>
      <vt:lpstr>Calibri Light</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Etheridge</dc:creator>
  <cp:lastModifiedBy>Audrey Facey</cp:lastModifiedBy>
  <cp:revision>21</cp:revision>
  <dcterms:created xsi:type="dcterms:W3CDTF">2022-08-16T10:39:23Z</dcterms:created>
  <dcterms:modified xsi:type="dcterms:W3CDTF">2022-09-13T13:50:03Z</dcterms:modified>
</cp:coreProperties>
</file>