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3CB8-5BE0-4A66-B354-220455F4C3C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43919-7342-49AC-A616-372EA7951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6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dirty="0"/>
              <a:t>Methodist Way of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Learn (see ‘key themes’)</a:t>
            </a:r>
          </a:p>
          <a:p>
            <a:endParaRPr lang="en-US"/>
          </a:p>
          <a:p>
            <a:r>
              <a:rPr lang="en-US"/>
              <a:t>We learn more about our faith. You can become like Jesus. You are not stuck where you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6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AC58C-CDA5-024F-3085-7BC640A2B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396EA-6AA1-5E1E-61E0-8FD361A34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54F27-375D-1FA2-F1E7-6360A3A73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Learn (see ‘background reflection’)</a:t>
            </a:r>
          </a:p>
          <a:p>
            <a:endParaRPr lang="en-US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800">
                <a:effectLst/>
                <a:latin typeface="Arial" panose="020B0604020202020204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Learning may include formal theological education, but we also learn through our day-to-day lives and encounters with other people. ‘Learning’ is not all about facts, we also learn through hearing stories and understanding the emotional journey of others, or through ‘doing’.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B2C62-E5C4-6921-9E75-1F58725B8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3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CD53-D201-B0A0-6BD5-AEC59CB9A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9BC84-C97C-2A8A-AFF7-CE206EC41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CA12A-B899-92D9-050B-CFAD3D58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B3501-AF95-AF08-0EBE-B0F253D7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C9E7F-217A-C99F-8EB2-F9C0B836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3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B591-15F2-BB34-A050-503EC748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9B281-0A1D-DB45-4785-FD2992333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7035-97DD-3D0E-C3F2-CC7D3D24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8D0C-13F0-37C8-4880-BF894B8F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1A10-80E6-35CC-E452-7E6FC7E7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3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C03A2-53D8-D657-72CE-C509BAC5A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C0CD6-CF14-A4B3-D5EA-E9ADDDD72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FE08D-7AA9-CCE6-2B72-822550ED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1A808-4E93-F4F9-60D4-54F3563A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50B3-2679-57DB-5C3C-D374D7ED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0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302-55D0-9D4C-9592-4A0D1F868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663"/>
            <a:ext cx="9144000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4E700-E2BD-4442-82BA-37337932B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9494"/>
            <a:ext cx="9144000" cy="4275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8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D996-DF67-C6FC-4104-0214FA6B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87A46-8D5E-4C21-5318-51B8A8C9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6FCB2-865E-6B4D-DD5D-167BBF15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13DA-778C-2FFE-F77B-C175B7F4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0E3B2-E5E0-CC1C-5E84-A58CD2E1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7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DD93-C9C5-F85F-135B-AD52264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A968F-DEEA-61B4-0129-D214005A1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B2FFB-C5BB-17DD-7217-61B5D0D2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69415-E667-6470-6051-E9B08E10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549D0-6CE4-8B77-0FC1-6D102376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1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A910-4357-5FF1-3CDF-0DFBB10D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38A3-461E-F3FE-2C78-C038E4CE8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D8F2F-6237-442B-D067-A6271B0FF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1E015-F20A-5907-BF19-EC3C2B51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94875-4D09-0280-ED6D-60055983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A61F5-712E-308D-E03D-A6C662A1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8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E498-B9F0-752A-4807-8D1B3979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F541E-6306-6B48-E523-5FDFAE09B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F3B2F-6A23-06E2-EA86-8C678F5C6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7CDCC-2F35-D7F0-E0CD-0E94016AE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A8C08-2DAD-29C2-952C-6A760921C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67166-F8BA-AB79-4453-93F9A798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7D6D9-DAC3-2B7D-0FE4-1B1560D7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AC59F-4111-60AB-54F8-A2CB09AC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605D-3E4C-F21D-9333-A43E9ABC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FEE9A-BE94-D173-E677-7F3BE822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1CED9-DB58-E601-54FB-2D3BD83E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B4C66-2DBA-CD30-A572-60C340C0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55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3B8CA-889F-B4A5-139C-C2A036E7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EEB56-C85A-9294-1EC3-A4C78253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DDD83-1423-7D70-A922-F5030B0E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9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6F62-8F81-8F42-5DD8-78798319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75B4-603F-67C4-65CF-E85E12BFA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A7F3F-F411-CD5E-ECFC-AA52A06D2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70112-CA96-4BFC-0A37-A15C0593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6C404-3E17-41E9-A14E-3EBE48C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4B433-71FA-1755-ED1C-4A3C66E1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0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E66C-8EEB-BCBB-E5C2-AE09C23E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68F28-075F-C036-FD97-C8CE6EB16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75B31-8264-64BE-B867-39A00403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D2D3F-3BEB-BEE6-44C6-CCB4700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3C149-6B11-FFBC-F2CE-084E44ED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61833-BA16-2D63-195E-8F13E6AF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7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C6A17-07F0-391B-E97B-2669B2BD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DFA36-DB3E-00E3-6BBC-1F0D4DC87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D8FAD-1F75-F24B-38CD-67FC24693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EA5F-DF1B-4B76-87D3-D35A027FACC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7126E-3C6C-CB55-1FDF-853108DF7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8D24-942A-3A53-D76A-29B9B324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5B84-57CE-4422-8761-9E8C87218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6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">
            <a:extLst>
              <a:ext uri="{FF2B5EF4-FFF2-40B4-BE49-F238E27FC236}">
                <a16:creationId xmlns:a16="http://schemas.microsoft.com/office/drawing/2014/main" id="{352ADBE4-0FCA-5EA0-906A-9881EDC0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" y="-767"/>
            <a:ext cx="12193554" cy="6848796"/>
          </a:xfrm>
          <a:prstGeom prst="rect">
            <a:avLst/>
          </a:prstGeom>
        </p:spPr>
      </p:pic>
      <p:pic>
        <p:nvPicPr>
          <p:cNvPr id="8" name="Picture 6" descr="MCBCornerFlag.png">
            <a:extLst>
              <a:ext uri="{FF2B5EF4-FFF2-40B4-BE49-F238E27FC236}">
                <a16:creationId xmlns:a16="http://schemas.microsoft.com/office/drawing/2014/main" id="{D3E59572-4E63-B538-780C-48C4DF543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CC68FC3-E9C7-FB50-900F-27AD67AA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99" y="-2469"/>
            <a:ext cx="12239977" cy="6869994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265723B2-7D78-F485-13A3-4D731E9AC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1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A1AF1-4E13-3241-0DA8-48555F7BC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39DA451-4634-18F5-D3A4-1EE4F8C0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99" y="-2469"/>
            <a:ext cx="12239977" cy="6869994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9609C47C-F5DE-62E1-8C2D-696EE7102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  <p:pic>
        <p:nvPicPr>
          <p:cNvPr id="3" name="Picture 2" descr="A group of people standing in a wheelchair&#10;&#10;Description automatically generated">
            <a:extLst>
              <a:ext uri="{FF2B5EF4-FFF2-40B4-BE49-F238E27FC236}">
                <a16:creationId xmlns:a16="http://schemas.microsoft.com/office/drawing/2014/main" id="{DD2E52BF-7AEE-5BCE-62F8-3C4055CB6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538" y="-43"/>
            <a:ext cx="12271075" cy="68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C tex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71F1F844-DA78-4447-A108-FEABDF8FC45F}" vid="{236811AE-EF1F-EB4B-BD5C-5C399254E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48246054A3849A2C8D215741A0880" ma:contentTypeVersion="17" ma:contentTypeDescription="Create a new document." ma:contentTypeScope="" ma:versionID="beefe754192f373aa0805f65376d9d61">
  <xsd:schema xmlns:xsd="http://www.w3.org/2001/XMLSchema" xmlns:xs="http://www.w3.org/2001/XMLSchema" xmlns:p="http://schemas.microsoft.com/office/2006/metadata/properties" xmlns:ns2="677c0e8b-3a09-485d-bc3b-2d9bd24c40fb" xmlns:ns3="91bca166-720d-4306-9758-b28e683d5b85" targetNamespace="http://schemas.microsoft.com/office/2006/metadata/properties" ma:root="true" ma:fieldsID="1b196f9e7e3c2b83754e8e076404c482" ns2:_="" ns3:_="">
    <xsd:import namespace="677c0e8b-3a09-485d-bc3b-2d9bd24c40fb"/>
    <xsd:import namespace="91bca166-720d-4306-9758-b28e683d5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c0e8b-3a09-485d-bc3b-2d9bd24c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4fd3f6-5f20-4e97-acb8-f105e12c8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ca166-720d-4306-9758-b28e683d5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0bd926-a93c-472f-9efa-82427dcb8a77}" ma:internalName="TaxCatchAll" ma:showField="CatchAllData" ma:web="91bca166-720d-4306-9758-b28e683d5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7c0e8b-3a09-485d-bc3b-2d9bd24c40fb">
      <Terms xmlns="http://schemas.microsoft.com/office/infopath/2007/PartnerControls"/>
    </lcf76f155ced4ddcb4097134ff3c332f>
    <TaxCatchAll xmlns="91bca166-720d-4306-9758-b28e683d5b85" xsi:nil="true"/>
  </documentManagement>
</p:properties>
</file>

<file path=customXml/itemProps1.xml><?xml version="1.0" encoding="utf-8"?>
<ds:datastoreItem xmlns:ds="http://schemas.openxmlformats.org/officeDocument/2006/customXml" ds:itemID="{78E92E54-DE57-4F11-8A6B-8620F56E9831}"/>
</file>

<file path=customXml/itemProps2.xml><?xml version="1.0" encoding="utf-8"?>
<ds:datastoreItem xmlns:ds="http://schemas.openxmlformats.org/officeDocument/2006/customXml" ds:itemID="{CF998215-1257-44BC-8397-399B71AC41BF}"/>
</file>

<file path=customXml/itemProps3.xml><?xml version="1.0" encoding="utf-8"?>
<ds:datastoreItem xmlns:ds="http://schemas.openxmlformats.org/officeDocument/2006/customXml" ds:itemID="{C9EA5669-851C-48B7-B008-8DF17B22168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MC text slide</vt:lpstr>
      <vt:lpstr>PowerPoint Presentation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Jarvis</dc:creator>
  <cp:lastModifiedBy>Abi Jarvis</cp:lastModifiedBy>
  <cp:revision>1</cp:revision>
  <dcterms:created xsi:type="dcterms:W3CDTF">2024-01-29T14:18:09Z</dcterms:created>
  <dcterms:modified xsi:type="dcterms:W3CDTF">2024-01-29T14:18:46Z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0x010100C0648246054A3849A2C8D215741A0880</vt:lpwstr>
  </property>
</Properties>
</file>