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6"/>
  </p:notes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E4C00-96B5-4B10-9A4D-3B9EE885E2CD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97D71-2F5C-4082-A792-53A6A3E01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51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dirty="0"/>
              <a:t>Methodist Way of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5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Open (see ‘key themes’)</a:t>
            </a:r>
          </a:p>
          <a:p>
            <a:endParaRPr lang="en-US"/>
          </a:p>
          <a:p>
            <a:r>
              <a:rPr lang="en-US"/>
              <a:t>We </a:t>
            </a:r>
            <a:r>
              <a:rPr lang="en-US" err="1"/>
              <a:t>practise</a:t>
            </a:r>
            <a:r>
              <a:rPr lang="en-US"/>
              <a:t> hospitality and generosity. God always gives a warm welcome.</a:t>
            </a:r>
            <a:r>
              <a:rPr lang="en-US">
                <a:cs typeface="Calibri"/>
              </a:rPr>
              <a:t> </a:t>
            </a:r>
            <a:r>
              <a:rPr lang="en-US"/>
              <a:t>We meet God in relationship with people.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90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FA781-9610-65C1-F2DB-8C8F8AF7C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04B39-6301-E74E-653A-A9EAFD10DD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5E5A9-2410-13F7-3129-1B91B9FC1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Session: Open (see ‘background reflection’)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Hospitality and generosity have many forms: being open-hearted, open-homed, open-</a:t>
            </a:r>
            <a:r>
              <a:rPr lang="en-US" err="1">
                <a:cs typeface="Calibri"/>
              </a:rPr>
              <a:t>walleted</a:t>
            </a:r>
            <a:r>
              <a:rPr lang="en-US">
                <a:cs typeface="Calibri"/>
              </a:rPr>
              <a:t>, and open-minded.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43821-BBA7-5241-CC91-F1C08E919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739FF-E568-483E-9195-C17330BC15F9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69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E217F-914D-84F1-C15A-E45D0B4DD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93F94-2715-A927-86BB-5D76EFE4D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E4830-F6B8-55F0-772E-DE71F316A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F3A54-E193-46AC-13A8-E86A973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4781C-C1A8-DACE-9F29-B69E34B7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66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02EC-962B-6C78-7611-97983C6A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DC812-237E-FC9F-479B-36DD6EEA6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59F2A-6F9A-2F51-6DAF-C7D5B8D1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1DCDF-4E59-9051-B3DA-0BF2AB3F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51B6A-9062-1E2F-8EBA-A4C5979A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77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384A7C-3B97-1D60-42D5-CDDDDE75E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1110E-785B-2723-62B9-6947AA3CD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428F1-3E42-14DD-0B22-2D25AD69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02A31-B556-1667-07D6-E89132F3C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D7624-EE03-EAF9-AE19-F1D1FFEE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C 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21302-55D0-9D4C-9592-4A0D1F868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663"/>
            <a:ext cx="9144000" cy="635435"/>
          </a:xfrm>
          <a:prstGeom prst="rect">
            <a:avLst/>
          </a:prstGeom>
        </p:spPr>
        <p:txBody>
          <a:bodyPr anchor="b"/>
          <a:lstStyle>
            <a:lvl1pPr algn="ctr">
              <a:defRPr sz="42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4E700-E2BD-4442-82BA-37337932B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9494"/>
            <a:ext cx="9144000" cy="4275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8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DB945-E5DD-6CFC-00CD-3500AB16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C0AC4-C0DB-F03F-1F8D-4100F469D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78AD-8F57-2F98-7872-4867F720E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36314-6A92-B43B-1463-A5AA5390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681BC-4984-AC4A-3ECE-976EAB47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4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31E7-AF12-8FC1-1E8A-8B675A3F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34A92-F47A-FD86-FB63-B7A31C96F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C7E4-65C3-7790-6517-752F501E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96F2D-07A4-63DD-BDEB-17265B9A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BD94B-F243-2DD8-19CC-044344E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6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528F-ED02-6B5C-E591-2977EADD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B265D-9463-E09E-396E-0576FD1B3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E87B7-453B-C91F-422D-2421D414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0C9FD-9160-E8B8-5A13-7434E8BF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6CDCA-B009-326E-7D16-796704E2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CB283-70A8-C0CA-D590-59B9097B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7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1420B-18E3-BF1A-BA67-A10101B1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6DAB0-0CF1-A0F8-1A0B-2CAA6C844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1509B-6E82-3DCE-627E-B368C37B8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A19EEB-2C15-A717-4A2B-0AF924351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81C39-2FCF-A2D4-ADAF-D0F39FC47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B2B887-6CF9-4884-9575-B41FA9D4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D1FB5B-ED4F-26EE-FD53-320CDED0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7D6137-4149-1430-C6C7-7396A8DC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16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525A-BAB0-B1EC-E541-051C18940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BE1843-9C25-69AF-68B4-B65499D5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5F7CA5-2E73-CB0E-AA9F-7D423183C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4837A-93EC-5E1C-0675-8DD4CB65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9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32037-91A9-ACC4-3719-17C4DB3D0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D4577C-67DD-BF35-A666-F07EE722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118C0-A9F1-DCF6-3847-006CD73A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6D5E-7E4E-5FF6-74B3-491C61FA4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3BBA5-D7CE-C7BB-591A-8EB2F1485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DD72D-B8FF-5E33-BDD0-F44CB7B82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31548-19F6-0706-73BE-E397A3EE7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371E9-6063-5F68-204B-01C0C140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B7394-FC97-11AE-71D1-B24A7349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53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DE93-6668-DF18-0D9C-467DFB25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3E8D4-B382-2AFF-99B9-46CB147DA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9F92AB-D87D-CBD4-249A-03C491F9D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87EC9-3471-463A-FF08-DEC02262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CB192-FF5A-2F21-58F1-552AFC63E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7643E-9355-A327-6EF6-81940CAF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95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BC14B-27CD-A31B-9B06-855C48468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62E39-9905-1772-CE0E-7280A0DF7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05C30-E2C1-D75E-A17E-5F02B56342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63FB-D55D-465E-A096-1F85FE3AAEBB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221C0-94B3-35E9-6B34-297A5B7C8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8387B-7014-1475-E211-F260BCCA4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298DA-25F1-4EBF-BD45-FD5F86A2C7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46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">
            <a:extLst>
              <a:ext uri="{FF2B5EF4-FFF2-40B4-BE49-F238E27FC236}">
                <a16:creationId xmlns:a16="http://schemas.microsoft.com/office/drawing/2014/main" id="{352ADBE4-0FCA-5EA0-906A-9881EDC0F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" y="-767"/>
            <a:ext cx="12193554" cy="6848796"/>
          </a:xfrm>
          <a:prstGeom prst="rect">
            <a:avLst/>
          </a:prstGeom>
        </p:spPr>
      </p:pic>
      <p:pic>
        <p:nvPicPr>
          <p:cNvPr id="8" name="Picture 6" descr="MCBCornerFlag.png">
            <a:extLst>
              <a:ext uri="{FF2B5EF4-FFF2-40B4-BE49-F238E27FC236}">
                <a16:creationId xmlns:a16="http://schemas.microsoft.com/office/drawing/2014/main" id="{D3E59572-4E63-B538-780C-48C4DF543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1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EA7BDB-AD9F-2036-7C78-4560B7B0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2" y="-2469"/>
            <a:ext cx="12197644" cy="6862938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265723B2-7D78-F485-13A3-4D731E9AC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41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6BC74-5705-F4D0-4F9D-CC1DEF2B4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DB112E2-E8B3-CE47-4BC6-036462E6E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2" y="-2469"/>
            <a:ext cx="12197644" cy="6862938"/>
          </a:xfrm>
          <a:prstGeom prst="rect">
            <a:avLst/>
          </a:prstGeom>
        </p:spPr>
      </p:pic>
      <p:pic>
        <p:nvPicPr>
          <p:cNvPr id="5" name="Picture 6" descr="MCBCornerFlag.png">
            <a:extLst>
              <a:ext uri="{FF2B5EF4-FFF2-40B4-BE49-F238E27FC236}">
                <a16:creationId xmlns:a16="http://schemas.microsoft.com/office/drawing/2014/main" id="{7AF459CF-4218-D24C-42F0-6605FE6D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61" y="5731409"/>
            <a:ext cx="3058773" cy="1152514"/>
          </a:xfrm>
          <a:prstGeom prst="rect">
            <a:avLst/>
          </a:prstGeom>
        </p:spPr>
      </p:pic>
      <p:pic>
        <p:nvPicPr>
          <p:cNvPr id="3" name="Picture 2" descr="A group of objects on a white background&#10;&#10;Description automatically generated">
            <a:extLst>
              <a:ext uri="{FF2B5EF4-FFF2-40B4-BE49-F238E27FC236}">
                <a16:creationId xmlns:a16="http://schemas.microsoft.com/office/drawing/2014/main" id="{DA9B3968-94A5-7F73-6654-8E505D50F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35"/>
            <a:ext cx="12202783" cy="68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9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C tex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71F1F844-DA78-4447-A108-FEABDF8FC45F}" vid="{236811AE-EF1F-EB4B-BD5C-5C399254E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48246054A3849A2C8D215741A0880" ma:contentTypeVersion="17" ma:contentTypeDescription="Create a new document." ma:contentTypeScope="" ma:versionID="beefe754192f373aa0805f65376d9d61">
  <xsd:schema xmlns:xsd="http://www.w3.org/2001/XMLSchema" xmlns:xs="http://www.w3.org/2001/XMLSchema" xmlns:p="http://schemas.microsoft.com/office/2006/metadata/properties" xmlns:ns2="677c0e8b-3a09-485d-bc3b-2d9bd24c40fb" xmlns:ns3="91bca166-720d-4306-9758-b28e683d5b85" targetNamespace="http://schemas.microsoft.com/office/2006/metadata/properties" ma:root="true" ma:fieldsID="1b196f9e7e3c2b83754e8e076404c482" ns2:_="" ns3:_="">
    <xsd:import namespace="677c0e8b-3a09-485d-bc3b-2d9bd24c40fb"/>
    <xsd:import namespace="91bca166-720d-4306-9758-b28e683d5b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c0e8b-3a09-485d-bc3b-2d9bd24c4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4fd3f6-5f20-4e97-acb8-f105e12c8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ca166-720d-4306-9758-b28e683d5b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60bd926-a93c-472f-9efa-82427dcb8a77}" ma:internalName="TaxCatchAll" ma:showField="CatchAllData" ma:web="91bca166-720d-4306-9758-b28e683d5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77c0e8b-3a09-485d-bc3b-2d9bd24c40fb">
      <Terms xmlns="http://schemas.microsoft.com/office/infopath/2007/PartnerControls"/>
    </lcf76f155ced4ddcb4097134ff3c332f>
    <TaxCatchAll xmlns="91bca166-720d-4306-9758-b28e683d5b85" xsi:nil="true"/>
  </documentManagement>
</p:properties>
</file>

<file path=customXml/itemProps1.xml><?xml version="1.0" encoding="utf-8"?>
<ds:datastoreItem xmlns:ds="http://schemas.openxmlformats.org/officeDocument/2006/customXml" ds:itemID="{2FCCEA10-28A9-46FC-BDEA-2BC758F59634}"/>
</file>

<file path=customXml/itemProps2.xml><?xml version="1.0" encoding="utf-8"?>
<ds:datastoreItem xmlns:ds="http://schemas.openxmlformats.org/officeDocument/2006/customXml" ds:itemID="{62CFF33E-EE62-4315-850B-779ECC3CBC8A}"/>
</file>

<file path=customXml/itemProps3.xml><?xml version="1.0" encoding="utf-8"?>
<ds:datastoreItem xmlns:ds="http://schemas.openxmlformats.org/officeDocument/2006/customXml" ds:itemID="{B0CFDBB5-0031-4DEC-B909-C83934217D3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10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MC text slide</vt:lpstr>
      <vt:lpstr>PowerPoint Presentation</vt:lpstr>
      <vt:lpstr>PowerPoint Presentation</vt:lpstr>
      <vt:lpstr>PowerPoint Presentation</vt:lpstr>
    </vt:vector>
  </TitlesOfParts>
  <Company>The Methodist Church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 Jarvis</dc:creator>
  <cp:lastModifiedBy>Abi Jarvis</cp:lastModifiedBy>
  <cp:revision>1</cp:revision>
  <dcterms:created xsi:type="dcterms:W3CDTF">2024-01-29T14:17:30Z</dcterms:created>
  <dcterms:modified xsi:type="dcterms:W3CDTF">2024-01-29T14:18:03Z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0x010100C0648246054A3849A2C8D215741A0880</vt:lpwstr>
  </property>
</Properties>
</file>