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7"/>
  </p:notesMasterIdLst>
  <p:sldIdLst>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2EC1B-73F6-429D-839C-7E8075E66547}"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FFB82-2520-4A9A-892F-920A006EB78B}" type="slidenum">
              <a:rPr lang="en-GB" smtClean="0"/>
              <a:t>‹#›</a:t>
            </a:fld>
            <a:endParaRPr lang="en-GB"/>
          </a:p>
        </p:txBody>
      </p:sp>
    </p:spTree>
    <p:extLst>
      <p:ext uri="{BB962C8B-B14F-4D97-AF65-F5344CB8AC3E}">
        <p14:creationId xmlns:p14="http://schemas.microsoft.com/office/powerpoint/2010/main" val="19820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a:t>
            </a:r>
            <a:r>
              <a:rPr lang="en-US" dirty="0"/>
              <a:t>Methodist Way of Life</a:t>
            </a:r>
            <a:endParaRPr lang="en-GB" dirty="0"/>
          </a:p>
        </p:txBody>
      </p:sp>
      <p:sp>
        <p:nvSpPr>
          <p:cNvPr id="4" name="Slide Number Placeholder 3"/>
          <p:cNvSpPr>
            <a:spLocks noGrp="1"/>
          </p:cNvSpPr>
          <p:nvPr>
            <p:ph type="sldNum" sz="quarter" idx="5"/>
          </p:nvPr>
        </p:nvSpPr>
        <p:spPr/>
        <p:txBody>
          <a:bodyPr/>
          <a:lstStyle/>
          <a:p>
            <a:fld id="{926739FF-E568-483E-9195-C17330BC15F9}" type="slidenum">
              <a:rPr lang="en-GB" smtClean="0"/>
              <a:t>1</a:t>
            </a:fld>
            <a:endParaRPr lang="en-GB"/>
          </a:p>
        </p:txBody>
      </p:sp>
    </p:spTree>
    <p:extLst>
      <p:ext uri="{BB962C8B-B14F-4D97-AF65-F5344CB8AC3E}">
        <p14:creationId xmlns:p14="http://schemas.microsoft.com/office/powerpoint/2010/main" val="388453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Tell (see ‘key themes’)</a:t>
            </a:r>
          </a:p>
          <a:p>
            <a:endParaRPr lang="en-US"/>
          </a:p>
          <a:p>
            <a:r>
              <a:rPr lang="en-US"/>
              <a:t>We tell of the love of God Your story matters.</a:t>
            </a:r>
            <a:r>
              <a:rPr lang="en-US">
                <a:cs typeface="Calibri"/>
              </a:rPr>
              <a:t> </a:t>
            </a:r>
            <a:r>
              <a:rPr lang="en-US"/>
              <a:t>It's natural to want to pass on good news.</a:t>
            </a:r>
            <a:endParaRPr lang="en-US">
              <a:cs typeface="Calibri"/>
            </a:endParaRPr>
          </a:p>
        </p:txBody>
      </p:sp>
      <p:sp>
        <p:nvSpPr>
          <p:cNvPr id="4" name="Slide Number Placeholder 3"/>
          <p:cNvSpPr>
            <a:spLocks noGrp="1"/>
          </p:cNvSpPr>
          <p:nvPr>
            <p:ph type="sldNum" sz="quarter" idx="5"/>
          </p:nvPr>
        </p:nvSpPr>
        <p:spPr/>
        <p:txBody>
          <a:bodyPr/>
          <a:lstStyle/>
          <a:p>
            <a:fld id="{926739FF-E568-483E-9195-C17330BC15F9}" type="slidenum">
              <a:rPr lang="en-GB"/>
              <a:t>2</a:t>
            </a:fld>
            <a:endParaRPr lang="en-GB"/>
          </a:p>
        </p:txBody>
      </p:sp>
    </p:spTree>
    <p:extLst>
      <p:ext uri="{BB962C8B-B14F-4D97-AF65-F5344CB8AC3E}">
        <p14:creationId xmlns:p14="http://schemas.microsoft.com/office/powerpoint/2010/main" val="214495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25C48-EA41-1F80-D8B8-865B92B0B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62557-E920-7B64-3E16-BA0881930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4B202-8EAB-A452-AAA1-2A2472F57DEA}"/>
              </a:ext>
            </a:extLst>
          </p:cNvPr>
          <p:cNvSpPr>
            <a:spLocks noGrp="1"/>
          </p:cNvSpPr>
          <p:nvPr>
            <p:ph type="body" idx="1"/>
          </p:nvPr>
        </p:nvSpPr>
        <p:spPr/>
        <p:txBody>
          <a:bodyPr/>
          <a:lstStyle/>
          <a:p>
            <a:r>
              <a:rPr lang="en-US" dirty="0"/>
              <a:t>Session: Tell (see ‘key themes’)</a:t>
            </a:r>
          </a:p>
          <a:p>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i="0" dirty="0">
                <a:solidFill>
                  <a:srgbClr val="222222"/>
                </a:solidFill>
                <a:effectLst/>
                <a:latin typeface="Arial" panose="020B0604020202020204" pitchFamily="34" charset="0"/>
                <a:ea typeface="Roboto" panose="02000000000000000000" pitchFamily="2" charset="0"/>
                <a:cs typeface="Times New Roman" panose="02020603050405020304" pitchFamily="18" charset="0"/>
              </a:rPr>
              <a:t>Speaking should always be accompanied by listening – allowing others to tell their story and allows us to notice God in them. Evangelism is not about us talking at other people, but forming meaningful relationships with others, and sharing our stories and experiences of God together.</a:t>
            </a:r>
            <a:endParaRPr lang="en-GB" sz="1200" i="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7E1B802-B97B-5798-8A89-62DA9C693CF0}"/>
              </a:ext>
            </a:extLst>
          </p:cNvPr>
          <p:cNvSpPr>
            <a:spLocks noGrp="1"/>
          </p:cNvSpPr>
          <p:nvPr>
            <p:ph type="sldNum" sz="quarter" idx="5"/>
          </p:nvPr>
        </p:nvSpPr>
        <p:spPr/>
        <p:txBody>
          <a:bodyPr/>
          <a:lstStyle/>
          <a:p>
            <a:fld id="{926739FF-E568-483E-9195-C17330BC15F9}" type="slidenum">
              <a:rPr lang="en-GB"/>
              <a:t>3</a:t>
            </a:fld>
            <a:endParaRPr lang="en-GB"/>
          </a:p>
        </p:txBody>
      </p:sp>
    </p:spTree>
    <p:extLst>
      <p:ext uri="{BB962C8B-B14F-4D97-AF65-F5344CB8AC3E}">
        <p14:creationId xmlns:p14="http://schemas.microsoft.com/office/powerpoint/2010/main" val="499336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24D1B-EC2F-BAAB-0E0D-170EC9C7A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4FAD2-5B90-E4C2-95B6-7FA27329B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3C594-0EAA-76E2-1F7F-F463A5DF7B43}"/>
              </a:ext>
            </a:extLst>
          </p:cNvPr>
          <p:cNvSpPr>
            <a:spLocks noGrp="1"/>
          </p:cNvSpPr>
          <p:nvPr>
            <p:ph type="body" idx="1"/>
          </p:nvPr>
        </p:nvSpPr>
        <p:spPr/>
        <p:txBody>
          <a:bodyPr/>
          <a:lstStyle/>
          <a:p>
            <a:r>
              <a:rPr lang="en-US" dirty="0"/>
              <a:t>Session: Tell (see ‘</a:t>
            </a:r>
            <a:r>
              <a:rPr lang="en-US"/>
              <a:t>background reflection’)</a:t>
            </a:r>
            <a:endParaRPr lang="en-US" dirty="0"/>
          </a:p>
          <a:p>
            <a:endParaRPr lang="en-US" dirty="0"/>
          </a:p>
          <a:p>
            <a:pPr>
              <a:lnSpc>
                <a:spcPct val="107000"/>
              </a:lnSpc>
              <a:spcAft>
                <a:spcPts val="800"/>
              </a:spcAft>
            </a:pPr>
            <a:r>
              <a:rPr lang="en-GB" sz="1800" dirty="0">
                <a:effectLst/>
                <a:latin typeface="Arial" panose="020B0604020202020204" pitchFamily="34" charset="0"/>
                <a:ea typeface="Roboto" panose="02000000000000000000" pitchFamily="2" charset="0"/>
                <a:cs typeface="Times New Roman" panose="02020603050405020304" pitchFamily="18" charset="0"/>
              </a:rPr>
              <a:t>Speaking on behalf of God is arguably more important than ever in a society in which there is palpable anger about structural inequalities, systemic racism, and widespread fear for the future amongst many who are in a precarious economic or social position. In 2 Timothy 4:2 we are told: “proclaim the message; be persistent whether the time is favourable or unfavourable; convince, rebuke, and encourage, with the utmost patience in teaching”. Speaking prophetically in this way takes courage, whether it is ‘speaking truth to power’ or challenging our society and communities with truths which people would rather not hear. Telling of God’s love and challenging injustice are inextricably entwined together.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1AF31D2-9559-D8FB-AF7A-AFF8CA725968}"/>
              </a:ext>
            </a:extLst>
          </p:cNvPr>
          <p:cNvSpPr>
            <a:spLocks noGrp="1"/>
          </p:cNvSpPr>
          <p:nvPr>
            <p:ph type="sldNum" sz="quarter" idx="5"/>
          </p:nvPr>
        </p:nvSpPr>
        <p:spPr/>
        <p:txBody>
          <a:bodyPr/>
          <a:lstStyle/>
          <a:p>
            <a:fld id="{926739FF-E568-483E-9195-C17330BC15F9}" type="slidenum">
              <a:rPr lang="en-GB"/>
              <a:t>4</a:t>
            </a:fld>
            <a:endParaRPr lang="en-GB"/>
          </a:p>
        </p:txBody>
      </p:sp>
    </p:spTree>
    <p:extLst>
      <p:ext uri="{BB962C8B-B14F-4D97-AF65-F5344CB8AC3E}">
        <p14:creationId xmlns:p14="http://schemas.microsoft.com/office/powerpoint/2010/main" val="383446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A03A-64B8-3342-F03A-EFBAA2E656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A6B27D-90C6-627B-23DF-C52088E010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3DDDFA-E2C3-3C11-DFFB-6A3B2274D05A}"/>
              </a:ext>
            </a:extLst>
          </p:cNvPr>
          <p:cNvSpPr>
            <a:spLocks noGrp="1"/>
          </p:cNvSpPr>
          <p:nvPr>
            <p:ph type="dt" sz="half" idx="10"/>
          </p:nvPr>
        </p:nvSpPr>
        <p:spPr/>
        <p:txBody>
          <a:bodyPr/>
          <a:lstStyle/>
          <a:p>
            <a:fld id="{22DB9074-BD8E-422B-83D4-AD74F63AB485}" type="datetimeFigureOut">
              <a:rPr lang="en-GB" smtClean="0"/>
              <a:t>29/01/2024</a:t>
            </a:fld>
            <a:endParaRPr lang="en-GB"/>
          </a:p>
        </p:txBody>
      </p:sp>
      <p:sp>
        <p:nvSpPr>
          <p:cNvPr id="5" name="Footer Placeholder 4">
            <a:extLst>
              <a:ext uri="{FF2B5EF4-FFF2-40B4-BE49-F238E27FC236}">
                <a16:creationId xmlns:a16="http://schemas.microsoft.com/office/drawing/2014/main" id="{62839CC4-2AB9-5574-B359-08EDC82500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9C60C2-DBA0-44A3-8B6B-9F50AA1F9974}"/>
              </a:ext>
            </a:extLst>
          </p:cNvPr>
          <p:cNvSpPr>
            <a:spLocks noGrp="1"/>
          </p:cNvSpPr>
          <p:nvPr>
            <p:ph type="sldNum" sz="quarter" idx="12"/>
          </p:nvPr>
        </p:nvSpPr>
        <p:spPr/>
        <p:txBody>
          <a:bodyPr/>
          <a:lstStyle/>
          <a:p>
            <a:fld id="{70F62B0F-CD2A-4018-A9E3-925325109CCB}" type="slidenum">
              <a:rPr lang="en-GB" smtClean="0"/>
              <a:t>‹#›</a:t>
            </a:fld>
            <a:endParaRPr lang="en-GB"/>
          </a:p>
        </p:txBody>
      </p:sp>
    </p:spTree>
    <p:extLst>
      <p:ext uri="{BB962C8B-B14F-4D97-AF65-F5344CB8AC3E}">
        <p14:creationId xmlns:p14="http://schemas.microsoft.com/office/powerpoint/2010/main" val="423910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ACF0-379F-E116-FB99-8BD1FFFCD7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D86B92-727E-5E4D-900A-B8FE4B4C6C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FA0C23-2FD0-53B3-EA0F-9BF5B967983B}"/>
              </a:ext>
            </a:extLst>
          </p:cNvPr>
          <p:cNvSpPr>
            <a:spLocks noGrp="1"/>
          </p:cNvSpPr>
          <p:nvPr>
            <p:ph type="dt" sz="half" idx="10"/>
          </p:nvPr>
        </p:nvSpPr>
        <p:spPr/>
        <p:txBody>
          <a:bodyPr/>
          <a:lstStyle/>
          <a:p>
            <a:fld id="{22DB9074-BD8E-422B-83D4-AD74F63AB485}" type="datetimeFigureOut">
              <a:rPr lang="en-GB" smtClean="0"/>
              <a:t>29/01/2024</a:t>
            </a:fld>
            <a:endParaRPr lang="en-GB"/>
          </a:p>
        </p:txBody>
      </p:sp>
      <p:sp>
        <p:nvSpPr>
          <p:cNvPr id="5" name="Footer Placeholder 4">
            <a:extLst>
              <a:ext uri="{FF2B5EF4-FFF2-40B4-BE49-F238E27FC236}">
                <a16:creationId xmlns:a16="http://schemas.microsoft.com/office/drawing/2014/main" id="{0582F8FD-E73A-319D-5A39-7169AFC2B4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7E8DB0-4107-44C9-6614-F3C4775FB76B}"/>
              </a:ext>
            </a:extLst>
          </p:cNvPr>
          <p:cNvSpPr>
            <a:spLocks noGrp="1"/>
          </p:cNvSpPr>
          <p:nvPr>
            <p:ph type="sldNum" sz="quarter" idx="12"/>
          </p:nvPr>
        </p:nvSpPr>
        <p:spPr/>
        <p:txBody>
          <a:bodyPr/>
          <a:lstStyle/>
          <a:p>
            <a:fld id="{70F62B0F-CD2A-4018-A9E3-925325109CCB}" type="slidenum">
              <a:rPr lang="en-GB" smtClean="0"/>
              <a:t>‹#›</a:t>
            </a:fld>
            <a:endParaRPr lang="en-GB"/>
          </a:p>
        </p:txBody>
      </p:sp>
    </p:spTree>
    <p:extLst>
      <p:ext uri="{BB962C8B-B14F-4D97-AF65-F5344CB8AC3E}">
        <p14:creationId xmlns:p14="http://schemas.microsoft.com/office/powerpoint/2010/main" val="40258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A958DC-EF74-193B-47E2-DB099B2FFC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7C368C-5B7F-EFE0-BE84-94A719BBCA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4F1D24-CD2B-0665-5A82-E2DD85065199}"/>
              </a:ext>
            </a:extLst>
          </p:cNvPr>
          <p:cNvSpPr>
            <a:spLocks noGrp="1"/>
          </p:cNvSpPr>
          <p:nvPr>
            <p:ph type="dt" sz="half" idx="10"/>
          </p:nvPr>
        </p:nvSpPr>
        <p:spPr/>
        <p:txBody>
          <a:bodyPr/>
          <a:lstStyle/>
          <a:p>
            <a:fld id="{22DB9074-BD8E-422B-83D4-AD74F63AB485}" type="datetimeFigureOut">
              <a:rPr lang="en-GB" smtClean="0"/>
              <a:t>29/01/2024</a:t>
            </a:fld>
            <a:endParaRPr lang="en-GB"/>
          </a:p>
        </p:txBody>
      </p:sp>
      <p:sp>
        <p:nvSpPr>
          <p:cNvPr id="5" name="Footer Placeholder 4">
            <a:extLst>
              <a:ext uri="{FF2B5EF4-FFF2-40B4-BE49-F238E27FC236}">
                <a16:creationId xmlns:a16="http://schemas.microsoft.com/office/drawing/2014/main" id="{99B6F0B7-6580-E569-F011-40FAC0F5D6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FDE03A-3AEA-4154-009A-839C18CFF666}"/>
              </a:ext>
            </a:extLst>
          </p:cNvPr>
          <p:cNvSpPr>
            <a:spLocks noGrp="1"/>
          </p:cNvSpPr>
          <p:nvPr>
            <p:ph type="sldNum" sz="quarter" idx="12"/>
          </p:nvPr>
        </p:nvSpPr>
        <p:spPr/>
        <p:txBody>
          <a:bodyPr/>
          <a:lstStyle/>
          <a:p>
            <a:fld id="{70F62B0F-CD2A-4018-A9E3-925325109CCB}" type="slidenum">
              <a:rPr lang="en-GB" smtClean="0"/>
              <a:t>‹#›</a:t>
            </a:fld>
            <a:endParaRPr lang="en-GB"/>
          </a:p>
        </p:txBody>
      </p:sp>
    </p:spTree>
    <p:extLst>
      <p:ext uri="{BB962C8B-B14F-4D97-AF65-F5344CB8AC3E}">
        <p14:creationId xmlns:p14="http://schemas.microsoft.com/office/powerpoint/2010/main" val="124254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C tex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1302-55D0-9D4C-9592-4A0D1F868B6B}"/>
              </a:ext>
            </a:extLst>
          </p:cNvPr>
          <p:cNvSpPr>
            <a:spLocks noGrp="1"/>
          </p:cNvSpPr>
          <p:nvPr>
            <p:ph type="ctrTitle"/>
          </p:nvPr>
        </p:nvSpPr>
        <p:spPr>
          <a:xfrm>
            <a:off x="1524000" y="728663"/>
            <a:ext cx="9144000" cy="635435"/>
          </a:xfrm>
          <a:prstGeom prst="rect">
            <a:avLst/>
          </a:prstGeom>
        </p:spPr>
        <p:txBody>
          <a:bodyPr anchor="b"/>
          <a:lstStyle>
            <a:lvl1pPr algn="ctr">
              <a:defRPr sz="4200" b="1" baseline="0">
                <a:latin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3E4E700-E2BD-4442-82BA-37337932B337}"/>
              </a:ext>
            </a:extLst>
          </p:cNvPr>
          <p:cNvSpPr>
            <a:spLocks noGrp="1"/>
          </p:cNvSpPr>
          <p:nvPr>
            <p:ph type="subTitle" idx="1"/>
          </p:nvPr>
        </p:nvSpPr>
        <p:spPr>
          <a:xfrm>
            <a:off x="1524000" y="1649494"/>
            <a:ext cx="9144000" cy="427521"/>
          </a:xfrm>
          <a:prstGeom prst="rect">
            <a:avLst/>
          </a:prstGeom>
        </p:spPr>
        <p:txBody>
          <a:bodyPr/>
          <a:lstStyle>
            <a:lvl1pPr marL="0" indent="0" algn="ctr">
              <a:buNone/>
              <a:defRPr sz="2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8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3E86-1F06-926D-F392-50EA5FA9A5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0B3D0B-12B1-D94D-AE09-4591E67F25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57DA58-E3EA-3885-A175-4104ACE349E6}"/>
              </a:ext>
            </a:extLst>
          </p:cNvPr>
          <p:cNvSpPr>
            <a:spLocks noGrp="1"/>
          </p:cNvSpPr>
          <p:nvPr>
            <p:ph type="dt" sz="half" idx="10"/>
          </p:nvPr>
        </p:nvSpPr>
        <p:spPr/>
        <p:txBody>
          <a:bodyPr/>
          <a:lstStyle/>
          <a:p>
            <a:fld id="{22DB9074-BD8E-422B-83D4-AD74F63AB485}" type="datetimeFigureOut">
              <a:rPr lang="en-GB" smtClean="0"/>
              <a:t>29/01/2024</a:t>
            </a:fld>
            <a:endParaRPr lang="en-GB"/>
          </a:p>
        </p:txBody>
      </p:sp>
      <p:sp>
        <p:nvSpPr>
          <p:cNvPr id="5" name="Footer Placeholder 4">
            <a:extLst>
              <a:ext uri="{FF2B5EF4-FFF2-40B4-BE49-F238E27FC236}">
                <a16:creationId xmlns:a16="http://schemas.microsoft.com/office/drawing/2014/main" id="{0F7B89BE-DF1A-447F-21BE-991ACF6594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29BCEE-95C7-14CC-D88B-65B6D1EA4C18}"/>
              </a:ext>
            </a:extLst>
          </p:cNvPr>
          <p:cNvSpPr>
            <a:spLocks noGrp="1"/>
          </p:cNvSpPr>
          <p:nvPr>
            <p:ph type="sldNum" sz="quarter" idx="12"/>
          </p:nvPr>
        </p:nvSpPr>
        <p:spPr/>
        <p:txBody>
          <a:bodyPr/>
          <a:lstStyle/>
          <a:p>
            <a:fld id="{70F62B0F-CD2A-4018-A9E3-925325109CCB}" type="slidenum">
              <a:rPr lang="en-GB" smtClean="0"/>
              <a:t>‹#›</a:t>
            </a:fld>
            <a:endParaRPr lang="en-GB"/>
          </a:p>
        </p:txBody>
      </p:sp>
    </p:spTree>
    <p:extLst>
      <p:ext uri="{BB962C8B-B14F-4D97-AF65-F5344CB8AC3E}">
        <p14:creationId xmlns:p14="http://schemas.microsoft.com/office/powerpoint/2010/main" val="164253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7D81-E549-40FF-7DF5-C16EABAA38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766D29-ED3B-BF81-B101-7791BF91B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271C10-5353-0799-3FC7-8E3222EC51EA}"/>
              </a:ext>
            </a:extLst>
          </p:cNvPr>
          <p:cNvSpPr>
            <a:spLocks noGrp="1"/>
          </p:cNvSpPr>
          <p:nvPr>
            <p:ph type="dt" sz="half" idx="10"/>
          </p:nvPr>
        </p:nvSpPr>
        <p:spPr/>
        <p:txBody>
          <a:bodyPr/>
          <a:lstStyle/>
          <a:p>
            <a:fld id="{22DB9074-BD8E-422B-83D4-AD74F63AB485}" type="datetimeFigureOut">
              <a:rPr lang="en-GB" smtClean="0"/>
              <a:t>29/01/2024</a:t>
            </a:fld>
            <a:endParaRPr lang="en-GB"/>
          </a:p>
        </p:txBody>
      </p:sp>
      <p:sp>
        <p:nvSpPr>
          <p:cNvPr id="5" name="Footer Placeholder 4">
            <a:extLst>
              <a:ext uri="{FF2B5EF4-FFF2-40B4-BE49-F238E27FC236}">
                <a16:creationId xmlns:a16="http://schemas.microsoft.com/office/drawing/2014/main" id="{ECA787CC-72EB-7082-FD9B-DED426F8C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D9CCB4-B0AB-8FB1-CDAF-494C2A7288FE}"/>
              </a:ext>
            </a:extLst>
          </p:cNvPr>
          <p:cNvSpPr>
            <a:spLocks noGrp="1"/>
          </p:cNvSpPr>
          <p:nvPr>
            <p:ph type="sldNum" sz="quarter" idx="12"/>
          </p:nvPr>
        </p:nvSpPr>
        <p:spPr/>
        <p:txBody>
          <a:bodyPr/>
          <a:lstStyle/>
          <a:p>
            <a:fld id="{70F62B0F-CD2A-4018-A9E3-925325109CCB}" type="slidenum">
              <a:rPr lang="en-GB" smtClean="0"/>
              <a:t>‹#›</a:t>
            </a:fld>
            <a:endParaRPr lang="en-GB"/>
          </a:p>
        </p:txBody>
      </p:sp>
    </p:spTree>
    <p:extLst>
      <p:ext uri="{BB962C8B-B14F-4D97-AF65-F5344CB8AC3E}">
        <p14:creationId xmlns:p14="http://schemas.microsoft.com/office/powerpoint/2010/main" val="39398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D77B-EDE6-0549-A357-31CFE846B0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5DFFF6-7A8E-2E2E-4A6E-61366F6036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12944B-1599-903D-F139-F7340E7E5A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782D95-CA61-8425-447B-762AE6F8F13F}"/>
              </a:ext>
            </a:extLst>
          </p:cNvPr>
          <p:cNvSpPr>
            <a:spLocks noGrp="1"/>
          </p:cNvSpPr>
          <p:nvPr>
            <p:ph type="dt" sz="half" idx="10"/>
          </p:nvPr>
        </p:nvSpPr>
        <p:spPr/>
        <p:txBody>
          <a:bodyPr/>
          <a:lstStyle/>
          <a:p>
            <a:fld id="{22DB9074-BD8E-422B-83D4-AD74F63AB485}" type="datetimeFigureOut">
              <a:rPr lang="en-GB" smtClean="0"/>
              <a:t>29/01/2024</a:t>
            </a:fld>
            <a:endParaRPr lang="en-GB"/>
          </a:p>
        </p:txBody>
      </p:sp>
      <p:sp>
        <p:nvSpPr>
          <p:cNvPr id="6" name="Footer Placeholder 5">
            <a:extLst>
              <a:ext uri="{FF2B5EF4-FFF2-40B4-BE49-F238E27FC236}">
                <a16:creationId xmlns:a16="http://schemas.microsoft.com/office/drawing/2014/main" id="{3D526A51-518A-AB6D-D49D-7D5E1F8EF0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A31DEF-7641-7D24-F319-9164FEE9BDF6}"/>
              </a:ext>
            </a:extLst>
          </p:cNvPr>
          <p:cNvSpPr>
            <a:spLocks noGrp="1"/>
          </p:cNvSpPr>
          <p:nvPr>
            <p:ph type="sldNum" sz="quarter" idx="12"/>
          </p:nvPr>
        </p:nvSpPr>
        <p:spPr/>
        <p:txBody>
          <a:bodyPr/>
          <a:lstStyle/>
          <a:p>
            <a:fld id="{70F62B0F-CD2A-4018-A9E3-925325109CCB}" type="slidenum">
              <a:rPr lang="en-GB" smtClean="0"/>
              <a:t>‹#›</a:t>
            </a:fld>
            <a:endParaRPr lang="en-GB"/>
          </a:p>
        </p:txBody>
      </p:sp>
    </p:spTree>
    <p:extLst>
      <p:ext uri="{BB962C8B-B14F-4D97-AF65-F5344CB8AC3E}">
        <p14:creationId xmlns:p14="http://schemas.microsoft.com/office/powerpoint/2010/main" val="337210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268E-65EA-3072-2EC2-C2E5D07EE3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B48E49-DC2C-A86A-CC0E-6B5FE9FD5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4942B7-76BA-E040-8FB0-21695242C6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4B3570-1772-B8B5-A56E-194C2EB017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F84729-4116-ADDB-1392-23D304D380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B3A337-1C26-64E6-F756-4F277EDB3D07}"/>
              </a:ext>
            </a:extLst>
          </p:cNvPr>
          <p:cNvSpPr>
            <a:spLocks noGrp="1"/>
          </p:cNvSpPr>
          <p:nvPr>
            <p:ph type="dt" sz="half" idx="10"/>
          </p:nvPr>
        </p:nvSpPr>
        <p:spPr/>
        <p:txBody>
          <a:bodyPr/>
          <a:lstStyle/>
          <a:p>
            <a:fld id="{22DB9074-BD8E-422B-83D4-AD74F63AB485}" type="datetimeFigureOut">
              <a:rPr lang="en-GB" smtClean="0"/>
              <a:t>29/01/2024</a:t>
            </a:fld>
            <a:endParaRPr lang="en-GB"/>
          </a:p>
        </p:txBody>
      </p:sp>
      <p:sp>
        <p:nvSpPr>
          <p:cNvPr id="8" name="Footer Placeholder 7">
            <a:extLst>
              <a:ext uri="{FF2B5EF4-FFF2-40B4-BE49-F238E27FC236}">
                <a16:creationId xmlns:a16="http://schemas.microsoft.com/office/drawing/2014/main" id="{1822A112-EB14-2B87-B03F-6E09BA66B7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89F395-D01E-7B5F-D12E-DEA11288CC6A}"/>
              </a:ext>
            </a:extLst>
          </p:cNvPr>
          <p:cNvSpPr>
            <a:spLocks noGrp="1"/>
          </p:cNvSpPr>
          <p:nvPr>
            <p:ph type="sldNum" sz="quarter" idx="12"/>
          </p:nvPr>
        </p:nvSpPr>
        <p:spPr/>
        <p:txBody>
          <a:bodyPr/>
          <a:lstStyle/>
          <a:p>
            <a:fld id="{70F62B0F-CD2A-4018-A9E3-925325109CCB}" type="slidenum">
              <a:rPr lang="en-GB" smtClean="0"/>
              <a:t>‹#›</a:t>
            </a:fld>
            <a:endParaRPr lang="en-GB"/>
          </a:p>
        </p:txBody>
      </p:sp>
    </p:spTree>
    <p:extLst>
      <p:ext uri="{BB962C8B-B14F-4D97-AF65-F5344CB8AC3E}">
        <p14:creationId xmlns:p14="http://schemas.microsoft.com/office/powerpoint/2010/main" val="358975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76A61-607F-B1BB-41B7-7EE9AE5AF7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14E95A-EE6A-BEBD-F131-FF1917960B64}"/>
              </a:ext>
            </a:extLst>
          </p:cNvPr>
          <p:cNvSpPr>
            <a:spLocks noGrp="1"/>
          </p:cNvSpPr>
          <p:nvPr>
            <p:ph type="dt" sz="half" idx="10"/>
          </p:nvPr>
        </p:nvSpPr>
        <p:spPr/>
        <p:txBody>
          <a:bodyPr/>
          <a:lstStyle/>
          <a:p>
            <a:fld id="{22DB9074-BD8E-422B-83D4-AD74F63AB485}" type="datetimeFigureOut">
              <a:rPr lang="en-GB" smtClean="0"/>
              <a:t>29/01/2024</a:t>
            </a:fld>
            <a:endParaRPr lang="en-GB"/>
          </a:p>
        </p:txBody>
      </p:sp>
      <p:sp>
        <p:nvSpPr>
          <p:cNvPr id="4" name="Footer Placeholder 3">
            <a:extLst>
              <a:ext uri="{FF2B5EF4-FFF2-40B4-BE49-F238E27FC236}">
                <a16:creationId xmlns:a16="http://schemas.microsoft.com/office/drawing/2014/main" id="{713B6E5E-7E27-BA87-9A7C-154C5078FD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498D01-B57B-DB7E-5AA2-D1E7E2701374}"/>
              </a:ext>
            </a:extLst>
          </p:cNvPr>
          <p:cNvSpPr>
            <a:spLocks noGrp="1"/>
          </p:cNvSpPr>
          <p:nvPr>
            <p:ph type="sldNum" sz="quarter" idx="12"/>
          </p:nvPr>
        </p:nvSpPr>
        <p:spPr/>
        <p:txBody>
          <a:bodyPr/>
          <a:lstStyle/>
          <a:p>
            <a:fld id="{70F62B0F-CD2A-4018-A9E3-925325109CCB}" type="slidenum">
              <a:rPr lang="en-GB" smtClean="0"/>
              <a:t>‹#›</a:t>
            </a:fld>
            <a:endParaRPr lang="en-GB"/>
          </a:p>
        </p:txBody>
      </p:sp>
    </p:spTree>
    <p:extLst>
      <p:ext uri="{BB962C8B-B14F-4D97-AF65-F5344CB8AC3E}">
        <p14:creationId xmlns:p14="http://schemas.microsoft.com/office/powerpoint/2010/main" val="137136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F0752-EB52-7E9B-C4AA-F717C384CBB7}"/>
              </a:ext>
            </a:extLst>
          </p:cNvPr>
          <p:cNvSpPr>
            <a:spLocks noGrp="1"/>
          </p:cNvSpPr>
          <p:nvPr>
            <p:ph type="dt" sz="half" idx="10"/>
          </p:nvPr>
        </p:nvSpPr>
        <p:spPr/>
        <p:txBody>
          <a:bodyPr/>
          <a:lstStyle/>
          <a:p>
            <a:fld id="{22DB9074-BD8E-422B-83D4-AD74F63AB485}" type="datetimeFigureOut">
              <a:rPr lang="en-GB" smtClean="0"/>
              <a:t>29/01/2024</a:t>
            </a:fld>
            <a:endParaRPr lang="en-GB"/>
          </a:p>
        </p:txBody>
      </p:sp>
      <p:sp>
        <p:nvSpPr>
          <p:cNvPr id="3" name="Footer Placeholder 2">
            <a:extLst>
              <a:ext uri="{FF2B5EF4-FFF2-40B4-BE49-F238E27FC236}">
                <a16:creationId xmlns:a16="http://schemas.microsoft.com/office/drawing/2014/main" id="{E204B781-0298-F1CA-D45A-72779F6DE9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BBACB30-94A8-C0E4-C1B7-C19301E0C5F4}"/>
              </a:ext>
            </a:extLst>
          </p:cNvPr>
          <p:cNvSpPr>
            <a:spLocks noGrp="1"/>
          </p:cNvSpPr>
          <p:nvPr>
            <p:ph type="sldNum" sz="quarter" idx="12"/>
          </p:nvPr>
        </p:nvSpPr>
        <p:spPr/>
        <p:txBody>
          <a:bodyPr/>
          <a:lstStyle/>
          <a:p>
            <a:fld id="{70F62B0F-CD2A-4018-A9E3-925325109CCB}" type="slidenum">
              <a:rPr lang="en-GB" smtClean="0"/>
              <a:t>‹#›</a:t>
            </a:fld>
            <a:endParaRPr lang="en-GB"/>
          </a:p>
        </p:txBody>
      </p:sp>
    </p:spTree>
    <p:extLst>
      <p:ext uri="{BB962C8B-B14F-4D97-AF65-F5344CB8AC3E}">
        <p14:creationId xmlns:p14="http://schemas.microsoft.com/office/powerpoint/2010/main" val="151983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0F6D-78A2-2ED4-E4C2-9F01A2452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6310B8-4DC0-E6A6-0D7B-D5F107E33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C9A574-1CC2-009C-5CC2-706C557DA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3F2FFD-BD62-6B12-5E51-79865B09DB9D}"/>
              </a:ext>
            </a:extLst>
          </p:cNvPr>
          <p:cNvSpPr>
            <a:spLocks noGrp="1"/>
          </p:cNvSpPr>
          <p:nvPr>
            <p:ph type="dt" sz="half" idx="10"/>
          </p:nvPr>
        </p:nvSpPr>
        <p:spPr/>
        <p:txBody>
          <a:bodyPr/>
          <a:lstStyle/>
          <a:p>
            <a:fld id="{22DB9074-BD8E-422B-83D4-AD74F63AB485}" type="datetimeFigureOut">
              <a:rPr lang="en-GB" smtClean="0"/>
              <a:t>29/01/2024</a:t>
            </a:fld>
            <a:endParaRPr lang="en-GB"/>
          </a:p>
        </p:txBody>
      </p:sp>
      <p:sp>
        <p:nvSpPr>
          <p:cNvPr id="6" name="Footer Placeholder 5">
            <a:extLst>
              <a:ext uri="{FF2B5EF4-FFF2-40B4-BE49-F238E27FC236}">
                <a16:creationId xmlns:a16="http://schemas.microsoft.com/office/drawing/2014/main" id="{04A1ED25-F529-E975-55F8-CCA38784AD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20D9A9-FAD3-22D1-08EB-06D0476B3B7D}"/>
              </a:ext>
            </a:extLst>
          </p:cNvPr>
          <p:cNvSpPr>
            <a:spLocks noGrp="1"/>
          </p:cNvSpPr>
          <p:nvPr>
            <p:ph type="sldNum" sz="quarter" idx="12"/>
          </p:nvPr>
        </p:nvSpPr>
        <p:spPr/>
        <p:txBody>
          <a:bodyPr/>
          <a:lstStyle/>
          <a:p>
            <a:fld id="{70F62B0F-CD2A-4018-A9E3-925325109CCB}" type="slidenum">
              <a:rPr lang="en-GB" smtClean="0"/>
              <a:t>‹#›</a:t>
            </a:fld>
            <a:endParaRPr lang="en-GB"/>
          </a:p>
        </p:txBody>
      </p:sp>
    </p:spTree>
    <p:extLst>
      <p:ext uri="{BB962C8B-B14F-4D97-AF65-F5344CB8AC3E}">
        <p14:creationId xmlns:p14="http://schemas.microsoft.com/office/powerpoint/2010/main" val="319371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B6A0-BFDB-8420-3B21-FC720BF4F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332AEA-D1C8-9F90-B4AD-3F90680203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CBD0D2-B1C4-EB8B-B363-CBB29DC4D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22921-82F9-FF0D-4D20-6A7BE53FA054}"/>
              </a:ext>
            </a:extLst>
          </p:cNvPr>
          <p:cNvSpPr>
            <a:spLocks noGrp="1"/>
          </p:cNvSpPr>
          <p:nvPr>
            <p:ph type="dt" sz="half" idx="10"/>
          </p:nvPr>
        </p:nvSpPr>
        <p:spPr/>
        <p:txBody>
          <a:bodyPr/>
          <a:lstStyle/>
          <a:p>
            <a:fld id="{22DB9074-BD8E-422B-83D4-AD74F63AB485}" type="datetimeFigureOut">
              <a:rPr lang="en-GB" smtClean="0"/>
              <a:t>29/01/2024</a:t>
            </a:fld>
            <a:endParaRPr lang="en-GB"/>
          </a:p>
        </p:txBody>
      </p:sp>
      <p:sp>
        <p:nvSpPr>
          <p:cNvPr id="6" name="Footer Placeholder 5">
            <a:extLst>
              <a:ext uri="{FF2B5EF4-FFF2-40B4-BE49-F238E27FC236}">
                <a16:creationId xmlns:a16="http://schemas.microsoft.com/office/drawing/2014/main" id="{815BF140-DCB8-04AF-BDE1-D877B16E3F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823EF6-171F-8831-86D5-BD5B7D48C861}"/>
              </a:ext>
            </a:extLst>
          </p:cNvPr>
          <p:cNvSpPr>
            <a:spLocks noGrp="1"/>
          </p:cNvSpPr>
          <p:nvPr>
            <p:ph type="sldNum" sz="quarter" idx="12"/>
          </p:nvPr>
        </p:nvSpPr>
        <p:spPr/>
        <p:txBody>
          <a:bodyPr/>
          <a:lstStyle/>
          <a:p>
            <a:fld id="{70F62B0F-CD2A-4018-A9E3-925325109CCB}" type="slidenum">
              <a:rPr lang="en-GB" smtClean="0"/>
              <a:t>‹#›</a:t>
            </a:fld>
            <a:endParaRPr lang="en-GB"/>
          </a:p>
        </p:txBody>
      </p:sp>
    </p:spTree>
    <p:extLst>
      <p:ext uri="{BB962C8B-B14F-4D97-AF65-F5344CB8AC3E}">
        <p14:creationId xmlns:p14="http://schemas.microsoft.com/office/powerpoint/2010/main" val="205908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2182CF-8802-E4DD-138B-BADE78CABA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D1DF8D-0DAD-C79B-C54C-6AC62060B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2C846B-5B87-B926-CD62-61158C873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B9074-BD8E-422B-83D4-AD74F63AB485}" type="datetimeFigureOut">
              <a:rPr lang="en-GB" smtClean="0"/>
              <a:t>29/01/2024</a:t>
            </a:fld>
            <a:endParaRPr lang="en-GB"/>
          </a:p>
        </p:txBody>
      </p:sp>
      <p:sp>
        <p:nvSpPr>
          <p:cNvPr id="5" name="Footer Placeholder 4">
            <a:extLst>
              <a:ext uri="{FF2B5EF4-FFF2-40B4-BE49-F238E27FC236}">
                <a16:creationId xmlns:a16="http://schemas.microsoft.com/office/drawing/2014/main" id="{7BD7159C-678A-14DA-15CC-6F9405B9B7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179820-11E0-A0C0-0B7B-2904D7D81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62B0F-CD2A-4018-A9E3-925325109CCB}" type="slidenum">
              <a:rPr lang="en-GB" smtClean="0"/>
              <a:t>‹#›</a:t>
            </a:fld>
            <a:endParaRPr lang="en-GB"/>
          </a:p>
        </p:txBody>
      </p:sp>
    </p:spTree>
    <p:extLst>
      <p:ext uri="{BB962C8B-B14F-4D97-AF65-F5344CB8AC3E}">
        <p14:creationId xmlns:p14="http://schemas.microsoft.com/office/powerpoint/2010/main" val="3254976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a:extLst>
              <a:ext uri="{FF2B5EF4-FFF2-40B4-BE49-F238E27FC236}">
                <a16:creationId xmlns:a16="http://schemas.microsoft.com/office/drawing/2014/main" id="{352ADBE4-0FCA-5EA0-906A-9881EDC0FA85}"/>
              </a:ext>
            </a:extLst>
          </p:cNvPr>
          <p:cNvPicPr>
            <a:picLocks noChangeAspect="1"/>
          </p:cNvPicPr>
          <p:nvPr/>
        </p:nvPicPr>
        <p:blipFill>
          <a:blip r:embed="rId3"/>
          <a:stretch>
            <a:fillRect/>
          </a:stretch>
        </p:blipFill>
        <p:spPr>
          <a:xfrm>
            <a:off x="-876" y="-767"/>
            <a:ext cx="12193554" cy="6848796"/>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299581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pe&#10;&#10;Description automatically generated">
            <a:extLst>
              <a:ext uri="{FF2B5EF4-FFF2-40B4-BE49-F238E27FC236}">
                <a16:creationId xmlns:a16="http://schemas.microsoft.com/office/drawing/2014/main" id="{33FEA769-2A51-1055-D34A-30DF0C0075C8}"/>
              </a:ext>
            </a:extLst>
          </p:cNvPr>
          <p:cNvPicPr>
            <a:picLocks noChangeAspect="1"/>
          </p:cNvPicPr>
          <p:nvPr/>
        </p:nvPicPr>
        <p:blipFill>
          <a:blip r:embed="rId3"/>
          <a:stretch>
            <a:fillRect/>
          </a:stretch>
        </p:blipFill>
        <p:spPr>
          <a:xfrm>
            <a:off x="772" y="1125"/>
            <a:ext cx="12206697" cy="6855084"/>
          </a:xfrm>
          <a:prstGeom prst="rect">
            <a:avLst/>
          </a:prstGeom>
        </p:spPr>
      </p:pic>
      <p:pic>
        <p:nvPicPr>
          <p:cNvPr id="5" name="Picture 6" descr="MCBCornerFlag.png">
            <a:extLst>
              <a:ext uri="{FF2B5EF4-FFF2-40B4-BE49-F238E27FC236}">
                <a16:creationId xmlns:a16="http://schemas.microsoft.com/office/drawing/2014/main" id="{265723B2-7D78-F485-13A3-4D731E9AC895}"/>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46681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A39E4-089B-BA39-F5CE-767E2875668F}"/>
            </a:ext>
          </a:extLst>
        </p:cNvPr>
        <p:cNvGrpSpPr/>
        <p:nvPr/>
      </p:nvGrpSpPr>
      <p:grpSpPr>
        <a:xfrm>
          <a:off x="0" y="0"/>
          <a:ext cx="0" cy="0"/>
          <a:chOff x="0" y="0"/>
          <a:chExt cx="0" cy="0"/>
        </a:xfrm>
      </p:grpSpPr>
      <p:pic>
        <p:nvPicPr>
          <p:cNvPr id="2" name="Picture 2" descr="Shape&#10;&#10;Description automatically generated">
            <a:extLst>
              <a:ext uri="{FF2B5EF4-FFF2-40B4-BE49-F238E27FC236}">
                <a16:creationId xmlns:a16="http://schemas.microsoft.com/office/drawing/2014/main" id="{7158BA2F-7A65-D07F-74F7-52D31C2AFDF5}"/>
              </a:ext>
            </a:extLst>
          </p:cNvPr>
          <p:cNvPicPr>
            <a:picLocks noChangeAspect="1"/>
          </p:cNvPicPr>
          <p:nvPr/>
        </p:nvPicPr>
        <p:blipFill>
          <a:blip r:embed="rId3"/>
          <a:stretch>
            <a:fillRect/>
          </a:stretch>
        </p:blipFill>
        <p:spPr>
          <a:xfrm>
            <a:off x="772" y="1125"/>
            <a:ext cx="12206697" cy="6855084"/>
          </a:xfrm>
          <a:prstGeom prst="rect">
            <a:avLst/>
          </a:prstGeom>
        </p:spPr>
      </p:pic>
      <p:pic>
        <p:nvPicPr>
          <p:cNvPr id="5" name="Picture 6" descr="MCBCornerFlag.png">
            <a:extLst>
              <a:ext uri="{FF2B5EF4-FFF2-40B4-BE49-F238E27FC236}">
                <a16:creationId xmlns:a16="http://schemas.microsoft.com/office/drawing/2014/main" id="{F4590271-36F6-6C46-F40B-7A9691D2B91D}"/>
              </a:ext>
            </a:extLst>
          </p:cNvPr>
          <p:cNvPicPr>
            <a:picLocks noChangeAspect="1"/>
          </p:cNvPicPr>
          <p:nvPr/>
        </p:nvPicPr>
        <p:blipFill>
          <a:blip r:embed="rId4"/>
          <a:stretch>
            <a:fillRect/>
          </a:stretch>
        </p:blipFill>
        <p:spPr>
          <a:xfrm>
            <a:off x="9142461" y="5731409"/>
            <a:ext cx="3058773" cy="1152514"/>
          </a:xfrm>
          <a:prstGeom prst="rect">
            <a:avLst/>
          </a:prstGeom>
        </p:spPr>
      </p:pic>
      <p:pic>
        <p:nvPicPr>
          <p:cNvPr id="3" name="Picture 2" descr="A close up of a ear&#10;&#10;Description automatically generated">
            <a:extLst>
              <a:ext uri="{FF2B5EF4-FFF2-40B4-BE49-F238E27FC236}">
                <a16:creationId xmlns:a16="http://schemas.microsoft.com/office/drawing/2014/main" id="{94274008-DCBE-DB9A-EE00-5DCC8D4C50F1}"/>
              </a:ext>
            </a:extLst>
          </p:cNvPr>
          <p:cNvPicPr>
            <a:picLocks noChangeAspect="1"/>
          </p:cNvPicPr>
          <p:nvPr/>
        </p:nvPicPr>
        <p:blipFill>
          <a:blip r:embed="rId5"/>
          <a:stretch>
            <a:fillRect/>
          </a:stretch>
        </p:blipFill>
        <p:spPr>
          <a:xfrm>
            <a:off x="0" y="2709"/>
            <a:ext cx="12204290" cy="6857999"/>
          </a:xfrm>
          <a:prstGeom prst="rect">
            <a:avLst/>
          </a:prstGeom>
        </p:spPr>
      </p:pic>
    </p:spTree>
    <p:extLst>
      <p:ext uri="{BB962C8B-B14F-4D97-AF65-F5344CB8AC3E}">
        <p14:creationId xmlns:p14="http://schemas.microsoft.com/office/powerpoint/2010/main" val="68581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AA148-312D-DDB0-F972-9EC327A33745}"/>
            </a:ext>
          </a:extLst>
        </p:cNvPr>
        <p:cNvGrpSpPr/>
        <p:nvPr/>
      </p:nvGrpSpPr>
      <p:grpSpPr>
        <a:xfrm>
          <a:off x="0" y="0"/>
          <a:ext cx="0" cy="0"/>
          <a:chOff x="0" y="0"/>
          <a:chExt cx="0" cy="0"/>
        </a:xfrm>
      </p:grpSpPr>
      <p:pic>
        <p:nvPicPr>
          <p:cNvPr id="5" name="Picture 6" descr="MCBCornerFlag.png">
            <a:extLst>
              <a:ext uri="{FF2B5EF4-FFF2-40B4-BE49-F238E27FC236}">
                <a16:creationId xmlns:a16="http://schemas.microsoft.com/office/drawing/2014/main" id="{D01FB91E-23AE-C999-9121-BAF4AC662A77}"/>
              </a:ext>
            </a:extLst>
          </p:cNvPr>
          <p:cNvPicPr>
            <a:picLocks noChangeAspect="1"/>
          </p:cNvPicPr>
          <p:nvPr/>
        </p:nvPicPr>
        <p:blipFill>
          <a:blip r:embed="rId3"/>
          <a:stretch>
            <a:fillRect/>
          </a:stretch>
        </p:blipFill>
        <p:spPr>
          <a:xfrm>
            <a:off x="9142461" y="5731409"/>
            <a:ext cx="3058773" cy="1152514"/>
          </a:xfrm>
          <a:prstGeom prst="rect">
            <a:avLst/>
          </a:prstGeom>
        </p:spPr>
      </p:pic>
      <p:pic>
        <p:nvPicPr>
          <p:cNvPr id="3" name="Picture 2" descr="A blue and grey megaphone&#10;&#10;Description automatically generated">
            <a:extLst>
              <a:ext uri="{FF2B5EF4-FFF2-40B4-BE49-F238E27FC236}">
                <a16:creationId xmlns:a16="http://schemas.microsoft.com/office/drawing/2014/main" id="{FD9BC01A-BCD0-27CC-28B8-8E1CC6866467}"/>
              </a:ext>
            </a:extLst>
          </p:cNvPr>
          <p:cNvPicPr>
            <a:picLocks noChangeAspect="1"/>
          </p:cNvPicPr>
          <p:nvPr/>
        </p:nvPicPr>
        <p:blipFill>
          <a:blip r:embed="rId4"/>
          <a:stretch>
            <a:fillRect/>
          </a:stretch>
        </p:blipFill>
        <p:spPr>
          <a:xfrm>
            <a:off x="0" y="-43"/>
            <a:ext cx="12227943" cy="6876058"/>
          </a:xfrm>
          <a:prstGeom prst="rect">
            <a:avLst/>
          </a:prstGeom>
        </p:spPr>
      </p:pic>
      <p:pic>
        <p:nvPicPr>
          <p:cNvPr id="2" name="Picture 1" descr="A blue megaphone with black text&#10;&#10;Description automatically generated">
            <a:extLst>
              <a:ext uri="{FF2B5EF4-FFF2-40B4-BE49-F238E27FC236}">
                <a16:creationId xmlns:a16="http://schemas.microsoft.com/office/drawing/2014/main" id="{7D2FA530-81DB-FEDA-A154-6D106E5577B9}"/>
              </a:ext>
            </a:extLst>
          </p:cNvPr>
          <p:cNvPicPr>
            <a:picLocks noChangeAspect="1"/>
          </p:cNvPicPr>
          <p:nvPr/>
        </p:nvPicPr>
        <p:blipFill>
          <a:blip r:embed="rId5"/>
          <a:stretch>
            <a:fillRect/>
          </a:stretch>
        </p:blipFill>
        <p:spPr>
          <a:xfrm>
            <a:off x="10707" y="8776"/>
            <a:ext cx="12501326" cy="7031524"/>
          </a:xfrm>
          <a:prstGeom prst="rect">
            <a:avLst/>
          </a:prstGeom>
        </p:spPr>
      </p:pic>
    </p:spTree>
    <p:extLst>
      <p:ext uri="{BB962C8B-B14F-4D97-AF65-F5344CB8AC3E}">
        <p14:creationId xmlns:p14="http://schemas.microsoft.com/office/powerpoint/2010/main" val="3076231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C 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71F1F844-DA78-4447-A108-FEABDF8FC45F}" vid="{236811AE-EF1F-EB4B-BD5C-5C399254EF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648246054A3849A2C8D215741A0880" ma:contentTypeVersion="17" ma:contentTypeDescription="Create a new document." ma:contentTypeScope="" ma:versionID="beefe754192f373aa0805f65376d9d61">
  <xsd:schema xmlns:xsd="http://www.w3.org/2001/XMLSchema" xmlns:xs="http://www.w3.org/2001/XMLSchema" xmlns:p="http://schemas.microsoft.com/office/2006/metadata/properties" xmlns:ns2="677c0e8b-3a09-485d-bc3b-2d9bd24c40fb" xmlns:ns3="91bca166-720d-4306-9758-b28e683d5b85" targetNamespace="http://schemas.microsoft.com/office/2006/metadata/properties" ma:root="true" ma:fieldsID="1b196f9e7e3c2b83754e8e076404c482" ns2:_="" ns3:_="">
    <xsd:import namespace="677c0e8b-3a09-485d-bc3b-2d9bd24c40fb"/>
    <xsd:import namespace="91bca166-720d-4306-9758-b28e683d5b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7c0e8b-3a09-485d-bc3b-2d9bd24c4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4fd3f6-5f20-4e97-acb8-f105e12c83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bca166-720d-4306-9758-b28e683d5b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60bd926-a93c-472f-9efa-82427dcb8a77}" ma:internalName="TaxCatchAll" ma:showField="CatchAllData" ma:web="91bca166-720d-4306-9758-b28e683d5b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7c0e8b-3a09-485d-bc3b-2d9bd24c40fb">
      <Terms xmlns="http://schemas.microsoft.com/office/infopath/2007/PartnerControls"/>
    </lcf76f155ced4ddcb4097134ff3c332f>
    <TaxCatchAll xmlns="91bca166-720d-4306-9758-b28e683d5b85" xsi:nil="true"/>
  </documentManagement>
</p:properties>
</file>

<file path=customXml/itemProps1.xml><?xml version="1.0" encoding="utf-8"?>
<ds:datastoreItem xmlns:ds="http://schemas.openxmlformats.org/officeDocument/2006/customXml" ds:itemID="{2670A6F5-2A54-45F0-8A3D-EA3B9B8F9DCF}"/>
</file>

<file path=customXml/itemProps2.xml><?xml version="1.0" encoding="utf-8"?>
<ds:datastoreItem xmlns:ds="http://schemas.openxmlformats.org/officeDocument/2006/customXml" ds:itemID="{A9063765-7B32-4AB9-8C99-C67BF92B30DA}"/>
</file>

<file path=customXml/itemProps3.xml><?xml version="1.0" encoding="utf-8"?>
<ds:datastoreItem xmlns:ds="http://schemas.openxmlformats.org/officeDocument/2006/customXml" ds:itemID="{982AE1AB-506A-41D6-947B-C42838626CF7}"/>
</file>

<file path=docProps/app.xml><?xml version="1.0" encoding="utf-8"?>
<Properties xmlns="http://schemas.openxmlformats.org/officeDocument/2006/extended-properties" xmlns:vt="http://schemas.openxmlformats.org/officeDocument/2006/docPropsVTypes">
  <TotalTime>0</TotalTime>
  <Words>233</Words>
  <Application>Microsoft Office PowerPoint</Application>
  <PresentationFormat>Widescreen</PresentationFormat>
  <Paragraphs>14</Paragraphs>
  <Slides>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Times New Roman</vt:lpstr>
      <vt:lpstr>Office Theme</vt:lpstr>
      <vt:lpstr>MC text slide</vt:lpstr>
      <vt:lpstr>PowerPoint Presentation</vt:lpstr>
      <vt:lpstr>PowerPoint Presentation</vt:lpstr>
      <vt:lpstr>PowerPoint Presentation</vt:lpstr>
      <vt:lpstr>PowerPoint Presentation</vt:lpstr>
    </vt:vector>
  </TitlesOfParts>
  <Company>The Methodist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Jarvis</dc:creator>
  <cp:lastModifiedBy>Abi Jarvis</cp:lastModifiedBy>
  <cp:revision>1</cp:revision>
  <dcterms:created xsi:type="dcterms:W3CDTF">2024-01-29T14:15:07Z</dcterms:created>
  <dcterms:modified xsi:type="dcterms:W3CDTF">2024-01-29T14:15:58Z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0x010100C0648246054A3849A2C8D215741A0880</vt:lpwstr>
  </property>
</Properties>
</file>