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3" r:id="rId5"/>
    <p:sldMasterId id="2147483667" r:id="rId6"/>
  </p:sldMasterIdLst>
  <p:notesMasterIdLst>
    <p:notesMasterId r:id="rId55"/>
  </p:notesMasterIdLst>
  <p:sldIdLst>
    <p:sldId id="314" r:id="rId7"/>
    <p:sldId id="316" r:id="rId8"/>
    <p:sldId id="317" r:id="rId9"/>
    <p:sldId id="271" r:id="rId10"/>
    <p:sldId id="311" r:id="rId11"/>
    <p:sldId id="318" r:id="rId12"/>
    <p:sldId id="310" r:id="rId13"/>
    <p:sldId id="312" r:id="rId14"/>
    <p:sldId id="300" r:id="rId15"/>
    <p:sldId id="302" r:id="rId16"/>
    <p:sldId id="303" r:id="rId17"/>
    <p:sldId id="304" r:id="rId18"/>
    <p:sldId id="306" r:id="rId19"/>
    <p:sldId id="307" r:id="rId20"/>
    <p:sldId id="308" r:id="rId21"/>
    <p:sldId id="309" r:id="rId22"/>
    <p:sldId id="305" r:id="rId23"/>
    <p:sldId id="286" r:id="rId24"/>
    <p:sldId id="339" r:id="rId25"/>
    <p:sldId id="352" r:id="rId26"/>
    <p:sldId id="287" r:id="rId27"/>
    <p:sldId id="341" r:id="rId28"/>
    <p:sldId id="342" r:id="rId29"/>
    <p:sldId id="288" r:id="rId30"/>
    <p:sldId id="343" r:id="rId31"/>
    <p:sldId id="344" r:id="rId32"/>
    <p:sldId id="345" r:id="rId33"/>
    <p:sldId id="292" r:id="rId34"/>
    <p:sldId id="356" r:id="rId35"/>
    <p:sldId id="355" r:id="rId36"/>
    <p:sldId id="293" r:id="rId37"/>
    <p:sldId id="346" r:id="rId38"/>
    <p:sldId id="294" r:id="rId39"/>
    <p:sldId id="337" r:id="rId40"/>
    <p:sldId id="295" r:id="rId41"/>
    <p:sldId id="349" r:id="rId42"/>
    <p:sldId id="296" r:id="rId43"/>
    <p:sldId id="350" r:id="rId44"/>
    <p:sldId id="351" r:id="rId45"/>
    <p:sldId id="297" r:id="rId46"/>
    <p:sldId id="347" r:id="rId47"/>
    <p:sldId id="289" r:id="rId48"/>
    <p:sldId id="354" r:id="rId49"/>
    <p:sldId id="290" r:id="rId50"/>
    <p:sldId id="348" r:id="rId51"/>
    <p:sldId id="291" r:id="rId52"/>
    <p:sldId id="332" r:id="rId53"/>
    <p:sldId id="313" r:id="rId5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361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C6C5"/>
    <a:srgbClr val="005657"/>
    <a:srgbClr val="F9CB70"/>
    <a:srgbClr val="CF0C2C"/>
    <a:srgbClr val="F1AC41"/>
    <a:srgbClr val="E15C5E"/>
    <a:srgbClr val="7CC7C6"/>
    <a:srgbClr val="CF0D2D"/>
    <a:srgbClr val="98BAD4"/>
    <a:srgbClr val="F9CB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E1D1B4-E863-4AEF-8FF4-5BEA4C5CA857}" v="7" dt="2024-01-29T09:50:23.6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6281" autoAdjust="0"/>
  </p:normalViewPr>
  <p:slideViewPr>
    <p:cSldViewPr snapToGrid="0">
      <p:cViewPr varScale="1">
        <p:scale>
          <a:sx n="64" d="100"/>
          <a:sy n="64" d="100"/>
        </p:scale>
        <p:origin x="2358" y="66"/>
      </p:cViewPr>
      <p:guideLst>
        <p:guide orient="horz" pos="2160"/>
        <p:guide pos="3840"/>
        <p:guide orient="horz" pos="361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i Jarvis" userId="f6b6a6ed-e7a8-42e6-adde-887d90cba7c0" providerId="ADAL" clId="{36E1D1B4-E863-4AEF-8FF4-5BEA4C5CA857}"/>
    <pc:docChg chg="undo custSel modSld">
      <pc:chgData name="Abi Jarvis" userId="f6b6a6ed-e7a8-42e6-adde-887d90cba7c0" providerId="ADAL" clId="{36E1D1B4-E863-4AEF-8FF4-5BEA4C5CA857}" dt="2024-01-29T15:46:40.490" v="921"/>
      <pc:docMkLst>
        <pc:docMk/>
      </pc:docMkLst>
      <pc:sldChg chg="modNotesTx">
        <pc:chgData name="Abi Jarvis" userId="f6b6a6ed-e7a8-42e6-adde-887d90cba7c0" providerId="ADAL" clId="{36E1D1B4-E863-4AEF-8FF4-5BEA4C5CA857}" dt="2024-01-29T14:13:00.329" v="918" actId="6549"/>
        <pc:sldMkLst>
          <pc:docMk/>
          <pc:sldMk cId="2995815040" sldId="271"/>
        </pc:sldMkLst>
      </pc:sldChg>
      <pc:sldChg chg="modNotesTx">
        <pc:chgData name="Abi Jarvis" userId="f6b6a6ed-e7a8-42e6-adde-887d90cba7c0" providerId="ADAL" clId="{36E1D1B4-E863-4AEF-8FF4-5BEA4C5CA857}" dt="2024-01-26T15:31:01.038" v="111" actId="20577"/>
        <pc:sldMkLst>
          <pc:docMk/>
          <pc:sldMk cId="2145322567" sldId="286"/>
        </pc:sldMkLst>
      </pc:sldChg>
      <pc:sldChg chg="modNotesTx">
        <pc:chgData name="Abi Jarvis" userId="f6b6a6ed-e7a8-42e6-adde-887d90cba7c0" providerId="ADAL" clId="{36E1D1B4-E863-4AEF-8FF4-5BEA4C5CA857}" dt="2024-01-26T15:31:32.889" v="189" actId="20577"/>
        <pc:sldMkLst>
          <pc:docMk/>
          <pc:sldMk cId="1576081373" sldId="287"/>
        </pc:sldMkLst>
      </pc:sldChg>
      <pc:sldChg chg="modNotesTx">
        <pc:chgData name="Abi Jarvis" userId="f6b6a6ed-e7a8-42e6-adde-887d90cba7c0" providerId="ADAL" clId="{36E1D1B4-E863-4AEF-8FF4-5BEA4C5CA857}" dt="2024-01-26T15:32:33.111" v="260" actId="20577"/>
        <pc:sldMkLst>
          <pc:docMk/>
          <pc:sldMk cId="2068430682" sldId="288"/>
        </pc:sldMkLst>
      </pc:sldChg>
      <pc:sldChg chg="modNotesTx">
        <pc:chgData name="Abi Jarvis" userId="f6b6a6ed-e7a8-42e6-adde-887d90cba7c0" providerId="ADAL" clId="{36E1D1B4-E863-4AEF-8FF4-5BEA4C5CA857}" dt="2024-01-26T15:40:03.291" v="746" actId="20577"/>
        <pc:sldMkLst>
          <pc:docMk/>
          <pc:sldMk cId="1714430617" sldId="289"/>
        </pc:sldMkLst>
      </pc:sldChg>
      <pc:sldChg chg="modNotesTx">
        <pc:chgData name="Abi Jarvis" userId="f6b6a6ed-e7a8-42e6-adde-887d90cba7c0" providerId="ADAL" clId="{36E1D1B4-E863-4AEF-8FF4-5BEA4C5CA857}" dt="2024-01-26T15:42:02.559" v="857" actId="20577"/>
        <pc:sldMkLst>
          <pc:docMk/>
          <pc:sldMk cId="3172283917" sldId="290"/>
        </pc:sldMkLst>
      </pc:sldChg>
      <pc:sldChg chg="modNotesTx">
        <pc:chgData name="Abi Jarvis" userId="f6b6a6ed-e7a8-42e6-adde-887d90cba7c0" providerId="ADAL" clId="{36E1D1B4-E863-4AEF-8FF4-5BEA4C5CA857}" dt="2024-01-26T15:42:28.608" v="878" actId="20577"/>
        <pc:sldMkLst>
          <pc:docMk/>
          <pc:sldMk cId="1949763222" sldId="291"/>
        </pc:sldMkLst>
      </pc:sldChg>
      <pc:sldChg chg="modNotesTx">
        <pc:chgData name="Abi Jarvis" userId="f6b6a6ed-e7a8-42e6-adde-887d90cba7c0" providerId="ADAL" clId="{36E1D1B4-E863-4AEF-8FF4-5BEA4C5CA857}" dt="2024-01-26T15:34:57.982" v="359" actId="20577"/>
        <pc:sldMkLst>
          <pc:docMk/>
          <pc:sldMk cId="46681253" sldId="292"/>
        </pc:sldMkLst>
      </pc:sldChg>
      <pc:sldChg chg="modNotesTx">
        <pc:chgData name="Abi Jarvis" userId="f6b6a6ed-e7a8-42e6-adde-887d90cba7c0" providerId="ADAL" clId="{36E1D1B4-E863-4AEF-8FF4-5BEA4C5CA857}" dt="2024-01-26T15:35:10.716" v="380" actId="20577"/>
        <pc:sldMkLst>
          <pc:docMk/>
          <pc:sldMk cId="2283149607" sldId="293"/>
        </pc:sldMkLst>
      </pc:sldChg>
      <pc:sldChg chg="modNotesTx">
        <pc:chgData name="Abi Jarvis" userId="f6b6a6ed-e7a8-42e6-adde-887d90cba7c0" providerId="ADAL" clId="{36E1D1B4-E863-4AEF-8FF4-5BEA4C5CA857}" dt="2024-01-26T15:36:07.095" v="433" actId="20577"/>
        <pc:sldMkLst>
          <pc:docMk/>
          <pc:sldMk cId="1219668362" sldId="294"/>
        </pc:sldMkLst>
      </pc:sldChg>
      <pc:sldChg chg="modNotesTx">
        <pc:chgData name="Abi Jarvis" userId="f6b6a6ed-e7a8-42e6-adde-887d90cba7c0" providerId="ADAL" clId="{36E1D1B4-E863-4AEF-8FF4-5BEA4C5CA857}" dt="2024-01-26T15:37:13.318" v="513" actId="20577"/>
        <pc:sldMkLst>
          <pc:docMk/>
          <pc:sldMk cId="3684410782" sldId="295"/>
        </pc:sldMkLst>
      </pc:sldChg>
      <pc:sldChg chg="modNotesTx">
        <pc:chgData name="Abi Jarvis" userId="f6b6a6ed-e7a8-42e6-adde-887d90cba7c0" providerId="ADAL" clId="{36E1D1B4-E863-4AEF-8FF4-5BEA4C5CA857}" dt="2024-01-26T15:37:51.237" v="569" actId="20577"/>
        <pc:sldMkLst>
          <pc:docMk/>
          <pc:sldMk cId="3677717900" sldId="296"/>
        </pc:sldMkLst>
      </pc:sldChg>
      <pc:sldChg chg="modNotesTx">
        <pc:chgData name="Abi Jarvis" userId="f6b6a6ed-e7a8-42e6-adde-887d90cba7c0" providerId="ADAL" clId="{36E1D1B4-E863-4AEF-8FF4-5BEA4C5CA857}" dt="2024-01-26T15:39:18.935" v="654" actId="20577"/>
        <pc:sldMkLst>
          <pc:docMk/>
          <pc:sldMk cId="3548691851" sldId="297"/>
        </pc:sldMkLst>
      </pc:sldChg>
      <pc:sldChg chg="modNotesTx">
        <pc:chgData name="Abi Jarvis" userId="f6b6a6ed-e7a8-42e6-adde-887d90cba7c0" providerId="ADAL" clId="{36E1D1B4-E863-4AEF-8FF4-5BEA4C5CA857}" dt="2024-01-26T15:23:13.774" v="81" actId="20577"/>
        <pc:sldMkLst>
          <pc:docMk/>
          <pc:sldMk cId="879466554" sldId="303"/>
        </pc:sldMkLst>
      </pc:sldChg>
      <pc:sldChg chg="modNotesTx">
        <pc:chgData name="Abi Jarvis" userId="f6b6a6ed-e7a8-42e6-adde-887d90cba7c0" providerId="ADAL" clId="{36E1D1B4-E863-4AEF-8FF4-5BEA4C5CA857}" dt="2024-01-26T15:30:08.380" v="84" actId="20577"/>
        <pc:sldMkLst>
          <pc:docMk/>
          <pc:sldMk cId="2870770409" sldId="306"/>
        </pc:sldMkLst>
      </pc:sldChg>
      <pc:sldChg chg="modNotesTx">
        <pc:chgData name="Abi Jarvis" userId="f6b6a6ed-e7a8-42e6-adde-887d90cba7c0" providerId="ADAL" clId="{36E1D1B4-E863-4AEF-8FF4-5BEA4C5CA857}" dt="2024-01-26T15:30:14.276" v="86" actId="20577"/>
        <pc:sldMkLst>
          <pc:docMk/>
          <pc:sldMk cId="4163568509" sldId="307"/>
        </pc:sldMkLst>
      </pc:sldChg>
      <pc:sldChg chg="modNotesTx">
        <pc:chgData name="Abi Jarvis" userId="f6b6a6ed-e7a8-42e6-adde-887d90cba7c0" providerId="ADAL" clId="{36E1D1B4-E863-4AEF-8FF4-5BEA4C5CA857}" dt="2024-01-26T15:30:17.576" v="88" actId="20577"/>
        <pc:sldMkLst>
          <pc:docMk/>
          <pc:sldMk cId="2546037829" sldId="308"/>
        </pc:sldMkLst>
      </pc:sldChg>
      <pc:sldChg chg="modNotesTx">
        <pc:chgData name="Abi Jarvis" userId="f6b6a6ed-e7a8-42e6-adde-887d90cba7c0" providerId="ADAL" clId="{36E1D1B4-E863-4AEF-8FF4-5BEA4C5CA857}" dt="2024-01-26T15:30:21.148" v="90" actId="20577"/>
        <pc:sldMkLst>
          <pc:docMk/>
          <pc:sldMk cId="1315851535" sldId="309"/>
        </pc:sldMkLst>
      </pc:sldChg>
      <pc:sldChg chg="modNotesTx">
        <pc:chgData name="Abi Jarvis" userId="f6b6a6ed-e7a8-42e6-adde-887d90cba7c0" providerId="ADAL" clId="{36E1D1B4-E863-4AEF-8FF4-5BEA4C5CA857}" dt="2024-01-26T15:22:54.850" v="77" actId="313"/>
        <pc:sldMkLst>
          <pc:docMk/>
          <pc:sldMk cId="3751228543" sldId="311"/>
        </pc:sldMkLst>
      </pc:sldChg>
      <pc:sldChg chg="modNotesTx">
        <pc:chgData name="Abi Jarvis" userId="f6b6a6ed-e7a8-42e6-adde-887d90cba7c0" providerId="ADAL" clId="{36E1D1B4-E863-4AEF-8FF4-5BEA4C5CA857}" dt="2024-01-26T15:22:35.374" v="66" actId="313"/>
        <pc:sldMkLst>
          <pc:docMk/>
          <pc:sldMk cId="607337443" sldId="318"/>
        </pc:sldMkLst>
      </pc:sldChg>
      <pc:sldChg chg="modNotesTx">
        <pc:chgData name="Abi Jarvis" userId="f6b6a6ed-e7a8-42e6-adde-887d90cba7c0" providerId="ADAL" clId="{36E1D1B4-E863-4AEF-8FF4-5BEA4C5CA857}" dt="2024-01-26T15:42:34.774" v="881" actId="6549"/>
        <pc:sldMkLst>
          <pc:docMk/>
          <pc:sldMk cId="96916987" sldId="332"/>
        </pc:sldMkLst>
      </pc:sldChg>
      <pc:sldChg chg="modNotesTx">
        <pc:chgData name="Abi Jarvis" userId="f6b6a6ed-e7a8-42e6-adde-887d90cba7c0" providerId="ADAL" clId="{36E1D1B4-E863-4AEF-8FF4-5BEA4C5CA857}" dt="2024-01-26T15:37:00.065" v="492" actId="20577"/>
        <pc:sldMkLst>
          <pc:docMk/>
          <pc:sldMk cId="1852427677" sldId="337"/>
        </pc:sldMkLst>
      </pc:sldChg>
      <pc:sldChg chg="modNotesTx">
        <pc:chgData name="Abi Jarvis" userId="f6b6a6ed-e7a8-42e6-adde-887d90cba7c0" providerId="ADAL" clId="{36E1D1B4-E863-4AEF-8FF4-5BEA4C5CA857}" dt="2024-01-26T15:31:12.827" v="143" actId="20577"/>
        <pc:sldMkLst>
          <pc:docMk/>
          <pc:sldMk cId="1853857184" sldId="339"/>
        </pc:sldMkLst>
      </pc:sldChg>
      <pc:sldChg chg="modNotesTx">
        <pc:chgData name="Abi Jarvis" userId="f6b6a6ed-e7a8-42e6-adde-887d90cba7c0" providerId="ADAL" clId="{36E1D1B4-E863-4AEF-8FF4-5BEA4C5CA857}" dt="2024-01-26T15:32:06.691" v="221" actId="20577"/>
        <pc:sldMkLst>
          <pc:docMk/>
          <pc:sldMk cId="1489820325" sldId="341"/>
        </pc:sldMkLst>
      </pc:sldChg>
      <pc:sldChg chg="modNotesTx">
        <pc:chgData name="Abi Jarvis" userId="f6b6a6ed-e7a8-42e6-adde-887d90cba7c0" providerId="ADAL" clId="{36E1D1B4-E863-4AEF-8FF4-5BEA4C5CA857}" dt="2024-01-26T15:32:27.272" v="239" actId="313"/>
        <pc:sldMkLst>
          <pc:docMk/>
          <pc:sldMk cId="2214645951" sldId="342"/>
        </pc:sldMkLst>
      </pc:sldChg>
      <pc:sldChg chg="modNotesTx">
        <pc:chgData name="Abi Jarvis" userId="f6b6a6ed-e7a8-42e6-adde-887d90cba7c0" providerId="ADAL" clId="{36E1D1B4-E863-4AEF-8FF4-5BEA4C5CA857}" dt="2024-01-26T15:33:14.832" v="292" actId="20577"/>
        <pc:sldMkLst>
          <pc:docMk/>
          <pc:sldMk cId="1471434365" sldId="343"/>
        </pc:sldMkLst>
      </pc:sldChg>
      <pc:sldChg chg="modNotesTx">
        <pc:chgData name="Abi Jarvis" userId="f6b6a6ed-e7a8-42e6-adde-887d90cba7c0" providerId="ADAL" clId="{36E1D1B4-E863-4AEF-8FF4-5BEA4C5CA857}" dt="2024-01-26T15:34:32.655" v="326" actId="20577"/>
        <pc:sldMkLst>
          <pc:docMk/>
          <pc:sldMk cId="2170505963" sldId="344"/>
        </pc:sldMkLst>
      </pc:sldChg>
      <pc:sldChg chg="modNotesTx">
        <pc:chgData name="Abi Jarvis" userId="f6b6a6ed-e7a8-42e6-adde-887d90cba7c0" providerId="ADAL" clId="{36E1D1B4-E863-4AEF-8FF4-5BEA4C5CA857}" dt="2024-01-26T15:34:50.034" v="338" actId="313"/>
        <pc:sldMkLst>
          <pc:docMk/>
          <pc:sldMk cId="2000605169" sldId="345"/>
        </pc:sldMkLst>
      </pc:sldChg>
      <pc:sldChg chg="modNotesTx">
        <pc:chgData name="Abi Jarvis" userId="f6b6a6ed-e7a8-42e6-adde-887d90cba7c0" providerId="ADAL" clId="{36E1D1B4-E863-4AEF-8FF4-5BEA4C5CA857}" dt="2024-01-29T15:46:40.490" v="921"/>
        <pc:sldMkLst>
          <pc:docMk/>
          <pc:sldMk cId="1350872875" sldId="346"/>
        </pc:sldMkLst>
      </pc:sldChg>
      <pc:sldChg chg="modNotesTx">
        <pc:chgData name="Abi Jarvis" userId="f6b6a6ed-e7a8-42e6-adde-887d90cba7c0" providerId="ADAL" clId="{36E1D1B4-E863-4AEF-8FF4-5BEA4C5CA857}" dt="2024-01-26T15:39:54.269" v="712" actId="20577"/>
        <pc:sldMkLst>
          <pc:docMk/>
          <pc:sldMk cId="3583738320" sldId="347"/>
        </pc:sldMkLst>
      </pc:sldChg>
      <pc:sldChg chg="modNotesTx">
        <pc:chgData name="Abi Jarvis" userId="f6b6a6ed-e7a8-42e6-adde-887d90cba7c0" providerId="ADAL" clId="{36E1D1B4-E863-4AEF-8FF4-5BEA4C5CA857}" dt="2024-01-29T15:44:12.130" v="920" actId="20577"/>
        <pc:sldMkLst>
          <pc:docMk/>
          <pc:sldMk cId="998831252" sldId="348"/>
        </pc:sldMkLst>
      </pc:sldChg>
      <pc:sldChg chg="modNotesTx">
        <pc:chgData name="Abi Jarvis" userId="f6b6a6ed-e7a8-42e6-adde-887d90cba7c0" providerId="ADAL" clId="{36E1D1B4-E863-4AEF-8FF4-5BEA4C5CA857}" dt="2024-01-26T15:37:42.537" v="547" actId="20577"/>
        <pc:sldMkLst>
          <pc:docMk/>
          <pc:sldMk cId="3087593130" sldId="349"/>
        </pc:sldMkLst>
      </pc:sldChg>
      <pc:sldChg chg="modNotesTx">
        <pc:chgData name="Abi Jarvis" userId="f6b6a6ed-e7a8-42e6-adde-887d90cba7c0" providerId="ADAL" clId="{36E1D1B4-E863-4AEF-8FF4-5BEA4C5CA857}" dt="2024-01-26T15:38:17.440" v="600" actId="20577"/>
        <pc:sldMkLst>
          <pc:docMk/>
          <pc:sldMk cId="2591186606" sldId="350"/>
        </pc:sldMkLst>
      </pc:sldChg>
      <pc:sldChg chg="modNotesTx">
        <pc:chgData name="Abi Jarvis" userId="f6b6a6ed-e7a8-42e6-adde-887d90cba7c0" providerId="ADAL" clId="{36E1D1B4-E863-4AEF-8FF4-5BEA4C5CA857}" dt="2024-01-26T15:38:47.914" v="631" actId="20577"/>
        <pc:sldMkLst>
          <pc:docMk/>
          <pc:sldMk cId="2953702865" sldId="351"/>
        </pc:sldMkLst>
      </pc:sldChg>
      <pc:sldChg chg="modNotesTx">
        <pc:chgData name="Abi Jarvis" userId="f6b6a6ed-e7a8-42e6-adde-887d90cba7c0" providerId="ADAL" clId="{36E1D1B4-E863-4AEF-8FF4-5BEA4C5CA857}" dt="2024-01-26T15:31:25.285" v="168" actId="20577"/>
        <pc:sldMkLst>
          <pc:docMk/>
          <pc:sldMk cId="3514450816" sldId="352"/>
        </pc:sldMkLst>
      </pc:sldChg>
      <pc:sldChg chg="modNotesTx">
        <pc:chgData name="Abi Jarvis" userId="f6b6a6ed-e7a8-42e6-adde-887d90cba7c0" providerId="ADAL" clId="{36E1D1B4-E863-4AEF-8FF4-5BEA4C5CA857}" dt="2024-01-26T15:40:43.269" v="808" actId="20577"/>
        <pc:sldMkLst>
          <pc:docMk/>
          <pc:sldMk cId="3653064997" sldId="354"/>
        </pc:sldMkLst>
      </pc:sldChg>
      <pc:sldChg chg="modNotesTx">
        <pc:chgData name="Abi Jarvis" userId="f6b6a6ed-e7a8-42e6-adde-887d90cba7c0" providerId="ADAL" clId="{36E1D1B4-E863-4AEF-8FF4-5BEA4C5CA857}" dt="2024-01-29T10:43:38.820" v="917" actId="20577"/>
        <pc:sldMkLst>
          <pc:docMk/>
          <pc:sldMk cId="3076231883" sldId="355"/>
        </pc:sldMkLst>
      </pc:sldChg>
      <pc:sldChg chg="modNotesTx">
        <pc:chgData name="Abi Jarvis" userId="f6b6a6ed-e7a8-42e6-adde-887d90cba7c0" providerId="ADAL" clId="{36E1D1B4-E863-4AEF-8FF4-5BEA4C5CA857}" dt="2024-01-29T09:50:28.556" v="885"/>
        <pc:sldMkLst>
          <pc:docMk/>
          <pc:sldMk cId="685812151" sldId="356"/>
        </pc:sldMkLst>
      </pc:sldChg>
    </pc:docChg>
  </pc:docChgLst>
  <pc:docChgLst>
    <pc:chgData name="Andy Fishburne" userId="S::fishburnea@methodistchurch.org.uk::b7052024-c128-46e1-8596-8ac8f7c79dd4" providerId="AD" clId="Web-{A7732CF4-F226-86B6-3AEF-749FB110F29C}"/>
    <pc:docChg chg="addSld delSld modSld">
      <pc:chgData name="Andy Fishburne" userId="S::fishburnea@methodistchurch.org.uk::b7052024-c128-46e1-8596-8ac8f7c79dd4" providerId="AD" clId="Web-{A7732CF4-F226-86B6-3AEF-749FB110F29C}" dt="2023-12-20T14:56:30.337" v="8"/>
      <pc:docMkLst>
        <pc:docMk/>
      </pc:docMkLst>
      <pc:sldChg chg="del">
        <pc:chgData name="Andy Fishburne" userId="S::fishburnea@methodistchurch.org.uk::b7052024-c128-46e1-8596-8ac8f7c79dd4" providerId="AD" clId="Web-{A7732CF4-F226-86B6-3AEF-749FB110F29C}" dt="2023-12-20T14:56:30.337" v="8"/>
        <pc:sldMkLst>
          <pc:docMk/>
          <pc:sldMk cId="3614328480" sldId="325"/>
        </pc:sldMkLst>
      </pc:sldChg>
      <pc:sldChg chg="addSp delSp modSp add del replId">
        <pc:chgData name="Andy Fishburne" userId="S::fishburnea@methodistchurch.org.uk::b7052024-c128-46e1-8596-8ac8f7c79dd4" providerId="AD" clId="Web-{A7732CF4-F226-86B6-3AEF-749FB110F29C}" dt="2023-12-20T14:56:26.430" v="7" actId="14100"/>
        <pc:sldMkLst>
          <pc:docMk/>
          <pc:sldMk cId="2000605169" sldId="345"/>
        </pc:sldMkLst>
        <pc:picChg chg="add mod">
          <ac:chgData name="Andy Fishburne" userId="S::fishburnea@methodistchurch.org.uk::b7052024-c128-46e1-8596-8ac8f7c79dd4" providerId="AD" clId="Web-{A7732CF4-F226-86B6-3AEF-749FB110F29C}" dt="2023-12-20T14:56:26.430" v="7" actId="14100"/>
          <ac:picMkLst>
            <pc:docMk/>
            <pc:sldMk cId="2000605169" sldId="345"/>
            <ac:picMk id="2" creationId="{6BE9AB9C-D6BD-30A3-36EE-55484AE8EEDA}"/>
          </ac:picMkLst>
        </pc:picChg>
        <pc:picChg chg="del mod">
          <ac:chgData name="Andy Fishburne" userId="S::fishburnea@methodistchurch.org.uk::b7052024-c128-46e1-8596-8ac8f7c79dd4" providerId="AD" clId="Web-{A7732CF4-F226-86B6-3AEF-749FB110F29C}" dt="2023-12-20T14:56:20.696" v="6"/>
          <ac:picMkLst>
            <pc:docMk/>
            <pc:sldMk cId="2000605169" sldId="345"/>
            <ac:picMk id="4" creationId="{1F6B07D6-757C-A20E-74D4-D13AEC19B658}"/>
          </ac:picMkLst>
        </pc:picChg>
      </pc:sldChg>
    </pc:docChg>
  </pc:docChgLst>
  <pc:docChgLst>
    <pc:chgData name="Rebecca Goldsmith" userId="S::goldsmithr@methodistchurch.org.uk::9b75fe68-8723-4130-854a-46c428bead38" providerId="AD" clId="Web-{7D70FD1C-388B-EFC3-BD61-9D07D208BF86}"/>
    <pc:docChg chg="modSld">
      <pc:chgData name="Rebecca Goldsmith" userId="S::goldsmithr@methodistchurch.org.uk::9b75fe68-8723-4130-854a-46c428bead38" providerId="AD" clId="Web-{7D70FD1C-388B-EFC3-BD61-9D07D208BF86}" dt="2024-01-24T15:57:59.362" v="37"/>
      <pc:docMkLst>
        <pc:docMk/>
      </pc:docMkLst>
      <pc:sldChg chg="modNotes">
        <pc:chgData name="Rebecca Goldsmith" userId="S::goldsmithr@methodistchurch.org.uk::9b75fe68-8723-4130-854a-46c428bead38" providerId="AD" clId="Web-{7D70FD1C-388B-EFC3-BD61-9D07D208BF86}" dt="2024-01-24T15:57:07.313" v="18"/>
        <pc:sldMkLst>
          <pc:docMk/>
          <pc:sldMk cId="4067845605" sldId="300"/>
        </pc:sldMkLst>
      </pc:sldChg>
      <pc:sldChg chg="modNotes">
        <pc:chgData name="Rebecca Goldsmith" userId="S::goldsmithr@methodistchurch.org.uk::9b75fe68-8723-4130-854a-46c428bead38" providerId="AD" clId="Web-{7D70FD1C-388B-EFC3-BD61-9D07D208BF86}" dt="2024-01-24T15:57:16.970" v="23"/>
        <pc:sldMkLst>
          <pc:docMk/>
          <pc:sldMk cId="3169407666" sldId="302"/>
        </pc:sldMkLst>
      </pc:sldChg>
      <pc:sldChg chg="modNotes">
        <pc:chgData name="Rebecca Goldsmith" userId="S::goldsmithr@methodistchurch.org.uk::9b75fe68-8723-4130-854a-46c428bead38" providerId="AD" clId="Web-{7D70FD1C-388B-EFC3-BD61-9D07D208BF86}" dt="2024-01-24T15:57:45.143" v="33"/>
        <pc:sldMkLst>
          <pc:docMk/>
          <pc:sldMk cId="879466554" sldId="303"/>
        </pc:sldMkLst>
      </pc:sldChg>
      <pc:sldChg chg="modNotes">
        <pc:chgData name="Rebecca Goldsmith" userId="S::goldsmithr@methodistchurch.org.uk::9b75fe68-8723-4130-854a-46c428bead38" providerId="AD" clId="Web-{7D70FD1C-388B-EFC3-BD61-9D07D208BF86}" dt="2024-01-24T15:57:59.362" v="37"/>
        <pc:sldMkLst>
          <pc:docMk/>
          <pc:sldMk cId="2178155771" sldId="304"/>
        </pc:sldMkLst>
      </pc:sldChg>
      <pc:sldChg chg="modNotes">
        <pc:chgData name="Rebecca Goldsmith" userId="S::goldsmithr@methodistchurch.org.uk::9b75fe68-8723-4130-854a-46c428bead38" providerId="AD" clId="Web-{7D70FD1C-388B-EFC3-BD61-9D07D208BF86}" dt="2024-01-24T15:55:41.700" v="4"/>
        <pc:sldMkLst>
          <pc:docMk/>
          <pc:sldMk cId="3751228543" sldId="311"/>
        </pc:sldMkLst>
      </pc:sldChg>
      <pc:sldChg chg="modNotes">
        <pc:chgData name="Rebecca Goldsmith" userId="S::goldsmithr@methodistchurch.org.uk::9b75fe68-8723-4130-854a-46c428bead38" providerId="AD" clId="Web-{7D70FD1C-388B-EFC3-BD61-9D07D208BF86}" dt="2024-01-24T15:56:46.047" v="13"/>
        <pc:sldMkLst>
          <pc:docMk/>
          <pc:sldMk cId="255878391" sldId="312"/>
        </pc:sldMkLst>
      </pc:sldChg>
      <pc:sldChg chg="modNotes">
        <pc:chgData name="Rebecca Goldsmith" userId="S::goldsmithr@methodistchurch.org.uk::9b75fe68-8723-4130-854a-46c428bead38" providerId="AD" clId="Web-{7D70FD1C-388B-EFC3-BD61-9D07D208BF86}" dt="2024-01-24T15:55:59.623" v="7"/>
        <pc:sldMkLst>
          <pc:docMk/>
          <pc:sldMk cId="607337443" sldId="318"/>
        </pc:sldMkLst>
      </pc:sldChg>
    </pc:docChg>
  </pc:docChgLst>
  <pc:docChgLst>
    <pc:chgData name="Andy Fishburne" userId="S::fishburnea@methodistchurch.org.uk::b7052024-c128-46e1-8596-8ac8f7c79dd4" providerId="AD" clId="Web-{60252AD8-73F8-C727-DCE9-DFB84989B8B2}"/>
    <pc:docChg chg="modSld">
      <pc:chgData name="Andy Fishburne" userId="S::fishburnea@methodistchurch.org.uk::b7052024-c128-46e1-8596-8ac8f7c79dd4" providerId="AD" clId="Web-{60252AD8-73F8-C727-DCE9-DFB84989B8B2}" dt="2023-12-11T11:40:25.214" v="12" actId="20577"/>
      <pc:docMkLst>
        <pc:docMk/>
      </pc:docMkLst>
      <pc:sldChg chg="modSp">
        <pc:chgData name="Andy Fishburne" userId="S::fishburnea@methodistchurch.org.uk::b7052024-c128-46e1-8596-8ac8f7c79dd4" providerId="AD" clId="Web-{60252AD8-73F8-C727-DCE9-DFB84989B8B2}" dt="2023-12-11T11:39:11.681" v="6" actId="20577"/>
        <pc:sldMkLst>
          <pc:docMk/>
          <pc:sldMk cId="7196700" sldId="331"/>
        </pc:sldMkLst>
        <pc:spChg chg="mod">
          <ac:chgData name="Andy Fishburne" userId="S::fishburnea@methodistchurch.org.uk::b7052024-c128-46e1-8596-8ac8f7c79dd4" providerId="AD" clId="Web-{60252AD8-73F8-C727-DCE9-DFB84989B8B2}" dt="2023-12-11T11:39:11.681" v="6" actId="20577"/>
          <ac:spMkLst>
            <pc:docMk/>
            <pc:sldMk cId="7196700" sldId="331"/>
            <ac:spMk id="2" creationId="{51997E2F-59EF-FF87-1ED7-C1B15C4C9B78}"/>
          </ac:spMkLst>
        </pc:spChg>
      </pc:sldChg>
      <pc:sldChg chg="modSp">
        <pc:chgData name="Andy Fishburne" userId="S::fishburnea@methodistchurch.org.uk::b7052024-c128-46e1-8596-8ac8f7c79dd4" providerId="AD" clId="Web-{60252AD8-73F8-C727-DCE9-DFB84989B8B2}" dt="2023-12-11T11:40:25.214" v="12" actId="20577"/>
        <pc:sldMkLst>
          <pc:docMk/>
          <pc:sldMk cId="1369273655" sldId="334"/>
        </pc:sldMkLst>
        <pc:spChg chg="mod">
          <ac:chgData name="Andy Fishburne" userId="S::fishburnea@methodistchurch.org.uk::b7052024-c128-46e1-8596-8ac8f7c79dd4" providerId="AD" clId="Web-{60252AD8-73F8-C727-DCE9-DFB84989B8B2}" dt="2023-12-11T11:40:25.214" v="12" actId="20577"/>
          <ac:spMkLst>
            <pc:docMk/>
            <pc:sldMk cId="1369273655" sldId="334"/>
            <ac:spMk id="2" creationId="{C24FE5E7-BB1F-A1B3-49D8-44C1593A6D7C}"/>
          </ac:spMkLst>
        </pc:spChg>
      </pc:sldChg>
    </pc:docChg>
  </pc:docChgLst>
  <pc:docChgLst>
    <pc:chgData name="Abi Jarvis" userId="f6b6a6ed-e7a8-42e6-adde-887d90cba7c0" providerId="ADAL" clId="{E7826B44-B558-4F87-81C5-7AB0674C3633}"/>
    <pc:docChg chg="custSel modSld">
      <pc:chgData name="Abi Jarvis" userId="f6b6a6ed-e7a8-42e6-adde-887d90cba7c0" providerId="ADAL" clId="{E7826B44-B558-4F87-81C5-7AB0674C3633}" dt="2024-01-23T11:03:59.246" v="1310" actId="114"/>
      <pc:docMkLst>
        <pc:docMk/>
      </pc:docMkLst>
      <pc:sldChg chg="modNotesTx">
        <pc:chgData name="Abi Jarvis" userId="f6b6a6ed-e7a8-42e6-adde-887d90cba7c0" providerId="ADAL" clId="{E7826B44-B558-4F87-81C5-7AB0674C3633}" dt="2024-01-22T14:15:33.403" v="1101" actId="6549"/>
        <pc:sldMkLst>
          <pc:docMk/>
          <pc:sldMk cId="3172283917" sldId="290"/>
        </pc:sldMkLst>
      </pc:sldChg>
      <pc:sldChg chg="modNotesTx">
        <pc:chgData name="Abi Jarvis" userId="f6b6a6ed-e7a8-42e6-adde-887d90cba7c0" providerId="ADAL" clId="{E7826B44-B558-4F87-81C5-7AB0674C3633}" dt="2024-01-22T14:17:19.254" v="1151" actId="20577"/>
        <pc:sldMkLst>
          <pc:docMk/>
          <pc:sldMk cId="1949763222" sldId="291"/>
        </pc:sldMkLst>
      </pc:sldChg>
      <pc:sldChg chg="modNotesTx">
        <pc:chgData name="Abi Jarvis" userId="f6b6a6ed-e7a8-42e6-adde-887d90cba7c0" providerId="ADAL" clId="{E7826B44-B558-4F87-81C5-7AB0674C3633}" dt="2024-01-22T13:58:49.694" v="723" actId="20577"/>
        <pc:sldMkLst>
          <pc:docMk/>
          <pc:sldMk cId="2283149607" sldId="293"/>
        </pc:sldMkLst>
      </pc:sldChg>
      <pc:sldChg chg="modNotesTx">
        <pc:chgData name="Abi Jarvis" userId="f6b6a6ed-e7a8-42e6-adde-887d90cba7c0" providerId="ADAL" clId="{E7826B44-B558-4F87-81C5-7AB0674C3633}" dt="2024-01-22T14:00:03.864" v="785" actId="20577"/>
        <pc:sldMkLst>
          <pc:docMk/>
          <pc:sldMk cId="1219668362" sldId="294"/>
        </pc:sldMkLst>
      </pc:sldChg>
      <pc:sldChg chg="modNotesTx">
        <pc:chgData name="Abi Jarvis" userId="f6b6a6ed-e7a8-42e6-adde-887d90cba7c0" providerId="ADAL" clId="{E7826B44-B558-4F87-81C5-7AB0674C3633}" dt="2024-01-22T14:04:22.887" v="861" actId="20577"/>
        <pc:sldMkLst>
          <pc:docMk/>
          <pc:sldMk cId="3684410782" sldId="295"/>
        </pc:sldMkLst>
      </pc:sldChg>
      <pc:sldChg chg="modNotesTx">
        <pc:chgData name="Abi Jarvis" userId="f6b6a6ed-e7a8-42e6-adde-887d90cba7c0" providerId="ADAL" clId="{E7826B44-B558-4F87-81C5-7AB0674C3633}" dt="2024-01-22T14:08:04.286" v="1047" actId="6549"/>
        <pc:sldMkLst>
          <pc:docMk/>
          <pc:sldMk cId="3548691851" sldId="297"/>
        </pc:sldMkLst>
      </pc:sldChg>
      <pc:sldChg chg="modNotesTx">
        <pc:chgData name="Abi Jarvis" userId="f6b6a6ed-e7a8-42e6-adde-887d90cba7c0" providerId="ADAL" clId="{E7826B44-B558-4F87-81C5-7AB0674C3633}" dt="2024-01-22T14:19:13.524" v="1206" actId="20577"/>
        <pc:sldMkLst>
          <pc:docMk/>
          <pc:sldMk cId="1859766653" sldId="298"/>
        </pc:sldMkLst>
      </pc:sldChg>
      <pc:sldChg chg="modNotesTx">
        <pc:chgData name="Abi Jarvis" userId="f6b6a6ed-e7a8-42e6-adde-887d90cba7c0" providerId="ADAL" clId="{E7826B44-B558-4F87-81C5-7AB0674C3633}" dt="2024-01-22T13:43:23.987" v="32" actId="6549"/>
        <pc:sldMkLst>
          <pc:docMk/>
          <pc:sldMk cId="4067845605" sldId="300"/>
        </pc:sldMkLst>
      </pc:sldChg>
      <pc:sldChg chg="modNotesTx">
        <pc:chgData name="Abi Jarvis" userId="f6b6a6ed-e7a8-42e6-adde-887d90cba7c0" providerId="ADAL" clId="{E7826B44-B558-4F87-81C5-7AB0674C3633}" dt="2024-01-22T13:43:37.072" v="38" actId="20577"/>
        <pc:sldMkLst>
          <pc:docMk/>
          <pc:sldMk cId="3169407666" sldId="302"/>
        </pc:sldMkLst>
      </pc:sldChg>
      <pc:sldChg chg="modNotesTx">
        <pc:chgData name="Abi Jarvis" userId="f6b6a6ed-e7a8-42e6-adde-887d90cba7c0" providerId="ADAL" clId="{E7826B44-B558-4F87-81C5-7AB0674C3633}" dt="2024-01-22T13:43:56.824" v="50" actId="6549"/>
        <pc:sldMkLst>
          <pc:docMk/>
          <pc:sldMk cId="879466554" sldId="303"/>
        </pc:sldMkLst>
      </pc:sldChg>
      <pc:sldChg chg="modNotesTx">
        <pc:chgData name="Abi Jarvis" userId="f6b6a6ed-e7a8-42e6-adde-887d90cba7c0" providerId="ADAL" clId="{E7826B44-B558-4F87-81C5-7AB0674C3633}" dt="2024-01-22T13:44:15.328" v="62" actId="20577"/>
        <pc:sldMkLst>
          <pc:docMk/>
          <pc:sldMk cId="2178155771" sldId="304"/>
        </pc:sldMkLst>
      </pc:sldChg>
      <pc:sldChg chg="modNotesTx">
        <pc:chgData name="Abi Jarvis" userId="f6b6a6ed-e7a8-42e6-adde-887d90cba7c0" providerId="ADAL" clId="{E7826B44-B558-4F87-81C5-7AB0674C3633}" dt="2024-01-22T13:45:33.609" v="110" actId="6549"/>
        <pc:sldMkLst>
          <pc:docMk/>
          <pc:sldMk cId="3367479246" sldId="305"/>
        </pc:sldMkLst>
      </pc:sldChg>
      <pc:sldChg chg="modNotesTx">
        <pc:chgData name="Abi Jarvis" userId="f6b6a6ed-e7a8-42e6-adde-887d90cba7c0" providerId="ADAL" clId="{E7826B44-B558-4F87-81C5-7AB0674C3633}" dt="2024-01-22T13:44:33.749" v="74" actId="20577"/>
        <pc:sldMkLst>
          <pc:docMk/>
          <pc:sldMk cId="4163568509" sldId="307"/>
        </pc:sldMkLst>
      </pc:sldChg>
      <pc:sldChg chg="modNotesTx">
        <pc:chgData name="Abi Jarvis" userId="f6b6a6ed-e7a8-42e6-adde-887d90cba7c0" providerId="ADAL" clId="{E7826B44-B558-4F87-81C5-7AB0674C3633}" dt="2024-01-22T13:45:05.016" v="97" actId="20577"/>
        <pc:sldMkLst>
          <pc:docMk/>
          <pc:sldMk cId="2546037829" sldId="308"/>
        </pc:sldMkLst>
      </pc:sldChg>
      <pc:sldChg chg="modNotesTx">
        <pc:chgData name="Abi Jarvis" userId="f6b6a6ed-e7a8-42e6-adde-887d90cba7c0" providerId="ADAL" clId="{E7826B44-B558-4F87-81C5-7AB0674C3633}" dt="2024-01-22T13:45:14.826" v="98" actId="20577"/>
        <pc:sldMkLst>
          <pc:docMk/>
          <pc:sldMk cId="1315851535" sldId="309"/>
        </pc:sldMkLst>
      </pc:sldChg>
      <pc:sldChg chg="modNotesTx">
        <pc:chgData name="Abi Jarvis" userId="f6b6a6ed-e7a8-42e6-adde-887d90cba7c0" providerId="ADAL" clId="{E7826B44-B558-4F87-81C5-7AB0674C3633}" dt="2024-01-22T13:42:10.314" v="4" actId="20577"/>
        <pc:sldMkLst>
          <pc:docMk/>
          <pc:sldMk cId="1838770113" sldId="310"/>
        </pc:sldMkLst>
      </pc:sldChg>
      <pc:sldChg chg="modNotesTx">
        <pc:chgData name="Abi Jarvis" userId="f6b6a6ed-e7a8-42e6-adde-887d90cba7c0" providerId="ADAL" clId="{E7826B44-B558-4F87-81C5-7AB0674C3633}" dt="2024-01-22T13:43:04.139" v="21" actId="20577"/>
        <pc:sldMkLst>
          <pc:docMk/>
          <pc:sldMk cId="255878391" sldId="312"/>
        </pc:sldMkLst>
      </pc:sldChg>
      <pc:sldChg chg="modSp mod">
        <pc:chgData name="Abi Jarvis" userId="f6b6a6ed-e7a8-42e6-adde-887d90cba7c0" providerId="ADAL" clId="{E7826B44-B558-4F87-81C5-7AB0674C3633}" dt="2024-01-22T13:41:41.559" v="2" actId="20577"/>
        <pc:sldMkLst>
          <pc:docMk/>
          <pc:sldMk cId="319578283" sldId="314"/>
        </pc:sldMkLst>
        <pc:spChg chg="mod">
          <ac:chgData name="Abi Jarvis" userId="f6b6a6ed-e7a8-42e6-adde-887d90cba7c0" providerId="ADAL" clId="{E7826B44-B558-4F87-81C5-7AB0674C3633}" dt="2024-01-22T13:41:41.559" v="2" actId="20577"/>
          <ac:spMkLst>
            <pc:docMk/>
            <pc:sldMk cId="319578283" sldId="314"/>
            <ac:spMk id="3" creationId="{0D789B84-3EB5-4C27-29AC-904B0DC1E3FE}"/>
          </ac:spMkLst>
        </pc:spChg>
      </pc:sldChg>
      <pc:sldChg chg="modNotesTx">
        <pc:chgData name="Abi Jarvis" userId="f6b6a6ed-e7a8-42e6-adde-887d90cba7c0" providerId="ADAL" clId="{E7826B44-B558-4F87-81C5-7AB0674C3633}" dt="2024-01-22T14:18:42.963" v="1174"/>
        <pc:sldMkLst>
          <pc:docMk/>
          <pc:sldMk cId="96916987" sldId="332"/>
        </pc:sldMkLst>
      </pc:sldChg>
      <pc:sldChg chg="modNotesTx">
        <pc:chgData name="Abi Jarvis" userId="f6b6a6ed-e7a8-42e6-adde-887d90cba7c0" providerId="ADAL" clId="{E7826B44-B558-4F87-81C5-7AB0674C3633}" dt="2024-01-22T14:04:09.166" v="840" actId="20577"/>
        <pc:sldMkLst>
          <pc:docMk/>
          <pc:sldMk cId="1852427677" sldId="337"/>
        </pc:sldMkLst>
      </pc:sldChg>
      <pc:sldChg chg="modNotesTx">
        <pc:chgData name="Abi Jarvis" userId="f6b6a6ed-e7a8-42e6-adde-887d90cba7c0" providerId="ADAL" clId="{E7826B44-B558-4F87-81C5-7AB0674C3633}" dt="2024-01-22T13:47:26.287" v="229" actId="20577"/>
        <pc:sldMkLst>
          <pc:docMk/>
          <pc:sldMk cId="1853857184" sldId="339"/>
        </pc:sldMkLst>
      </pc:sldChg>
      <pc:sldChg chg="modNotesTx">
        <pc:chgData name="Abi Jarvis" userId="f6b6a6ed-e7a8-42e6-adde-887d90cba7c0" providerId="ADAL" clId="{E7826B44-B558-4F87-81C5-7AB0674C3633}" dt="2024-01-22T13:50:37.259" v="484" actId="20577"/>
        <pc:sldMkLst>
          <pc:docMk/>
          <pc:sldMk cId="1489820325" sldId="341"/>
        </pc:sldMkLst>
      </pc:sldChg>
      <pc:sldChg chg="modNotesTx">
        <pc:chgData name="Abi Jarvis" userId="f6b6a6ed-e7a8-42e6-adde-887d90cba7c0" providerId="ADAL" clId="{E7826B44-B558-4F87-81C5-7AB0674C3633}" dt="2024-01-22T13:52:31.884" v="664" actId="20577"/>
        <pc:sldMkLst>
          <pc:docMk/>
          <pc:sldMk cId="2214645951" sldId="342"/>
        </pc:sldMkLst>
      </pc:sldChg>
      <pc:sldChg chg="modNotesTx">
        <pc:chgData name="Abi Jarvis" userId="f6b6a6ed-e7a8-42e6-adde-887d90cba7c0" providerId="ADAL" clId="{E7826B44-B558-4F87-81C5-7AB0674C3633}" dt="2024-01-22T13:53:05.723" v="666" actId="5793"/>
        <pc:sldMkLst>
          <pc:docMk/>
          <pc:sldMk cId="1471434365" sldId="343"/>
        </pc:sldMkLst>
      </pc:sldChg>
      <pc:sldChg chg="modNotesTx">
        <pc:chgData name="Abi Jarvis" userId="f6b6a6ed-e7a8-42e6-adde-887d90cba7c0" providerId="ADAL" clId="{E7826B44-B558-4F87-81C5-7AB0674C3633}" dt="2024-01-22T13:53:31.168" v="671" actId="6549"/>
        <pc:sldMkLst>
          <pc:docMk/>
          <pc:sldMk cId="2170505963" sldId="344"/>
        </pc:sldMkLst>
      </pc:sldChg>
      <pc:sldChg chg="modNotesTx">
        <pc:chgData name="Abi Jarvis" userId="f6b6a6ed-e7a8-42e6-adde-887d90cba7c0" providerId="ADAL" clId="{E7826B44-B558-4F87-81C5-7AB0674C3633}" dt="2024-01-22T13:54:30.977" v="696" actId="20577"/>
        <pc:sldMkLst>
          <pc:docMk/>
          <pc:sldMk cId="2000605169" sldId="345"/>
        </pc:sldMkLst>
      </pc:sldChg>
      <pc:sldChg chg="modNotesTx">
        <pc:chgData name="Abi Jarvis" userId="f6b6a6ed-e7a8-42e6-adde-887d90cba7c0" providerId="ADAL" clId="{E7826B44-B558-4F87-81C5-7AB0674C3633}" dt="2024-01-22T13:59:51.717" v="761" actId="20577"/>
        <pc:sldMkLst>
          <pc:docMk/>
          <pc:sldMk cId="1350872875" sldId="346"/>
        </pc:sldMkLst>
      </pc:sldChg>
      <pc:sldChg chg="modNotesTx">
        <pc:chgData name="Abi Jarvis" userId="f6b6a6ed-e7a8-42e6-adde-887d90cba7c0" providerId="ADAL" clId="{E7826B44-B558-4F87-81C5-7AB0674C3633}" dt="2024-01-22T14:09:27.052" v="1074" actId="20577"/>
        <pc:sldMkLst>
          <pc:docMk/>
          <pc:sldMk cId="3583738320" sldId="347"/>
        </pc:sldMkLst>
      </pc:sldChg>
      <pc:sldChg chg="modNotesTx">
        <pc:chgData name="Abi Jarvis" userId="f6b6a6ed-e7a8-42e6-adde-887d90cba7c0" providerId="ADAL" clId="{E7826B44-B558-4F87-81C5-7AB0674C3633}" dt="2024-01-22T14:17:05.676" v="1122" actId="20577"/>
        <pc:sldMkLst>
          <pc:docMk/>
          <pc:sldMk cId="998831252" sldId="348"/>
        </pc:sldMkLst>
      </pc:sldChg>
      <pc:sldChg chg="modNotesTx">
        <pc:chgData name="Abi Jarvis" userId="f6b6a6ed-e7a8-42e6-adde-887d90cba7c0" providerId="ADAL" clId="{E7826B44-B558-4F87-81C5-7AB0674C3633}" dt="2024-01-22T14:05:56.082" v="991" actId="20577"/>
        <pc:sldMkLst>
          <pc:docMk/>
          <pc:sldMk cId="3087593130" sldId="349"/>
        </pc:sldMkLst>
      </pc:sldChg>
      <pc:sldChg chg="modNotesTx">
        <pc:chgData name="Abi Jarvis" userId="f6b6a6ed-e7a8-42e6-adde-887d90cba7c0" providerId="ADAL" clId="{E7826B44-B558-4F87-81C5-7AB0674C3633}" dt="2024-01-22T14:07:09.164" v="1024" actId="6549"/>
        <pc:sldMkLst>
          <pc:docMk/>
          <pc:sldMk cId="2591186606" sldId="350"/>
        </pc:sldMkLst>
      </pc:sldChg>
      <pc:sldChg chg="modNotesTx">
        <pc:chgData name="Abi Jarvis" userId="f6b6a6ed-e7a8-42e6-adde-887d90cba7c0" providerId="ADAL" clId="{E7826B44-B558-4F87-81C5-7AB0674C3633}" dt="2024-01-22T14:07:49.307" v="1025"/>
        <pc:sldMkLst>
          <pc:docMk/>
          <pc:sldMk cId="2953702865" sldId="351"/>
        </pc:sldMkLst>
      </pc:sldChg>
      <pc:sldChg chg="modNotesTx">
        <pc:chgData name="Abi Jarvis" userId="f6b6a6ed-e7a8-42e6-adde-887d90cba7c0" providerId="ADAL" clId="{E7826B44-B558-4F87-81C5-7AB0674C3633}" dt="2024-01-22T13:49:16.614" v="423" actId="6549"/>
        <pc:sldMkLst>
          <pc:docMk/>
          <pc:sldMk cId="3514450816" sldId="352"/>
        </pc:sldMkLst>
      </pc:sldChg>
      <pc:sldChg chg="modNotesTx">
        <pc:chgData name="Abi Jarvis" userId="f6b6a6ed-e7a8-42e6-adde-887d90cba7c0" providerId="ADAL" clId="{E7826B44-B558-4F87-81C5-7AB0674C3633}" dt="2024-01-23T11:03:59.246" v="1310" actId="114"/>
        <pc:sldMkLst>
          <pc:docMk/>
          <pc:sldMk cId="2270372236" sldId="353"/>
        </pc:sldMkLst>
      </pc:sldChg>
      <pc:sldChg chg="modNotesTx">
        <pc:chgData name="Abi Jarvis" userId="f6b6a6ed-e7a8-42e6-adde-887d90cba7c0" providerId="ADAL" clId="{E7826B44-B558-4F87-81C5-7AB0674C3633}" dt="2024-01-22T15:41:43.330" v="1306" actId="6549"/>
        <pc:sldMkLst>
          <pc:docMk/>
          <pc:sldMk cId="3653064997" sldId="354"/>
        </pc:sldMkLst>
      </pc:sldChg>
    </pc:docChg>
  </pc:docChgLst>
  <pc:docChgLst>
    <pc:chgData name="Andy Fishburne" userId="S::fishburnea@methodistchurch.org.uk::b7052024-c128-46e1-8596-8ac8f7c79dd4" providerId="AD" clId="Web-{F63621FD-B6EB-0C6F-10E3-B072892392E2}"/>
    <pc:docChg chg="addSld delSld modSld">
      <pc:chgData name="Andy Fishburne" userId="S::fishburnea@methodistchurch.org.uk::b7052024-c128-46e1-8596-8ac8f7c79dd4" providerId="AD" clId="Web-{F63621FD-B6EB-0C6F-10E3-B072892392E2}" dt="2024-01-03T16:58:09.826" v="51"/>
      <pc:docMkLst>
        <pc:docMk/>
      </pc:docMkLst>
      <pc:sldChg chg="modSp">
        <pc:chgData name="Andy Fishburne" userId="S::fishburnea@methodistchurch.org.uk::b7052024-c128-46e1-8596-8ac8f7c79dd4" providerId="AD" clId="Web-{F63621FD-B6EB-0C6F-10E3-B072892392E2}" dt="2024-01-03T12:36:45.926" v="37" actId="14100"/>
        <pc:sldMkLst>
          <pc:docMk/>
          <pc:sldMk cId="46681253" sldId="292"/>
        </pc:sldMkLst>
        <pc:picChg chg="mod">
          <ac:chgData name="Andy Fishburne" userId="S::fishburnea@methodistchurch.org.uk::b7052024-c128-46e1-8596-8ac8f7c79dd4" providerId="AD" clId="Web-{F63621FD-B6EB-0C6F-10E3-B072892392E2}" dt="2024-01-03T12:36:45.926" v="37" actId="14100"/>
          <ac:picMkLst>
            <pc:docMk/>
            <pc:sldMk cId="46681253" sldId="292"/>
            <ac:picMk id="2" creationId="{33FEA769-2A51-1055-D34A-30DF0C0075C8}"/>
          </ac:picMkLst>
        </pc:picChg>
        <pc:picChg chg="mod">
          <ac:chgData name="Andy Fishburne" userId="S::fishburnea@methodistchurch.org.uk::b7052024-c128-46e1-8596-8ac8f7c79dd4" providerId="AD" clId="Web-{F63621FD-B6EB-0C6F-10E3-B072892392E2}" dt="2024-01-03T12:36:14.471" v="33" actId="1076"/>
          <ac:picMkLst>
            <pc:docMk/>
            <pc:sldMk cId="46681253" sldId="292"/>
            <ac:picMk id="5" creationId="{265723B2-7D78-F485-13A3-4D731E9AC895}"/>
          </ac:picMkLst>
        </pc:picChg>
      </pc:sldChg>
      <pc:sldChg chg="del">
        <pc:chgData name="Andy Fishburne" userId="S::fishburnea@methodistchurch.org.uk::b7052024-c128-46e1-8596-8ac8f7c79dd4" providerId="AD" clId="Web-{F63621FD-B6EB-0C6F-10E3-B072892392E2}" dt="2024-01-03T12:21:39.120" v="13"/>
        <pc:sldMkLst>
          <pc:docMk/>
          <pc:sldMk cId="1052199647" sldId="326"/>
        </pc:sldMkLst>
      </pc:sldChg>
      <pc:sldChg chg="del">
        <pc:chgData name="Andy Fishburne" userId="S::fishburnea@methodistchurch.org.uk::b7052024-c128-46e1-8596-8ac8f7c79dd4" providerId="AD" clId="Web-{F63621FD-B6EB-0C6F-10E3-B072892392E2}" dt="2024-01-03T12:21:41.620" v="14"/>
        <pc:sldMkLst>
          <pc:docMk/>
          <pc:sldMk cId="547756089" sldId="327"/>
        </pc:sldMkLst>
      </pc:sldChg>
      <pc:sldChg chg="del">
        <pc:chgData name="Andy Fishburne" userId="S::fishburnea@methodistchurch.org.uk::b7052024-c128-46e1-8596-8ac8f7c79dd4" providerId="AD" clId="Web-{F63621FD-B6EB-0C6F-10E3-B072892392E2}" dt="2024-01-03T12:37:42.507" v="46"/>
        <pc:sldMkLst>
          <pc:docMk/>
          <pc:sldMk cId="2577822241" sldId="336"/>
        </pc:sldMkLst>
      </pc:sldChg>
      <pc:sldChg chg="addSp modSp">
        <pc:chgData name="Andy Fishburne" userId="S::fishburnea@methodistchurch.org.uk::b7052024-c128-46e1-8596-8ac8f7c79dd4" providerId="AD" clId="Web-{F63621FD-B6EB-0C6F-10E3-B072892392E2}" dt="2024-01-03T16:57:57.762" v="50" actId="14100"/>
        <pc:sldMkLst>
          <pc:docMk/>
          <pc:sldMk cId="1852427677" sldId="337"/>
        </pc:sldMkLst>
        <pc:picChg chg="add mod">
          <ac:chgData name="Andy Fishburne" userId="S::fishburnea@methodistchurch.org.uk::b7052024-c128-46e1-8596-8ac8f7c79dd4" providerId="AD" clId="Web-{F63621FD-B6EB-0C6F-10E3-B072892392E2}" dt="2024-01-03T16:57:57.762" v="50" actId="14100"/>
          <ac:picMkLst>
            <pc:docMk/>
            <pc:sldMk cId="1852427677" sldId="337"/>
            <ac:picMk id="4" creationId="{BCB4FB0F-51FB-E3D0-3638-5D3381DD30F2}"/>
          </ac:picMkLst>
        </pc:picChg>
      </pc:sldChg>
      <pc:sldChg chg="modSp add del">
        <pc:chgData name="Andy Fishburne" userId="S::fishburnea@methodistchurch.org.uk::b7052024-c128-46e1-8596-8ac8f7c79dd4" providerId="AD" clId="Web-{F63621FD-B6EB-0C6F-10E3-B072892392E2}" dt="2024-01-03T12:24:59.773" v="18"/>
        <pc:sldMkLst>
          <pc:docMk/>
          <pc:sldMk cId="2510196453" sldId="340"/>
        </pc:sldMkLst>
        <pc:picChg chg="mod">
          <ac:chgData name="Andy Fishburne" userId="S::fishburnea@methodistchurch.org.uk::b7052024-c128-46e1-8596-8ac8f7c79dd4" providerId="AD" clId="Web-{F63621FD-B6EB-0C6F-10E3-B072892392E2}" dt="2024-01-03T12:24:58.070" v="17" actId="1076"/>
          <ac:picMkLst>
            <pc:docMk/>
            <pc:sldMk cId="2510196453" sldId="340"/>
            <ac:picMk id="2" creationId="{5BE99BAD-3E29-740F-904E-93D988A1B363}"/>
          </ac:picMkLst>
        </pc:picChg>
      </pc:sldChg>
      <pc:sldChg chg="addSp modSp add replId">
        <pc:chgData name="Andy Fishburne" userId="S::fishburnea@methodistchurch.org.uk::b7052024-c128-46e1-8596-8ac8f7c79dd4" providerId="AD" clId="Web-{F63621FD-B6EB-0C6F-10E3-B072892392E2}" dt="2024-01-03T12:13:42.435" v="3" actId="14100"/>
        <pc:sldMkLst>
          <pc:docMk/>
          <pc:sldMk cId="2591186606" sldId="350"/>
        </pc:sldMkLst>
        <pc:picChg chg="add mod">
          <ac:chgData name="Andy Fishburne" userId="S::fishburnea@methodistchurch.org.uk::b7052024-c128-46e1-8596-8ac8f7c79dd4" providerId="AD" clId="Web-{F63621FD-B6EB-0C6F-10E3-B072892392E2}" dt="2024-01-03T12:13:42.435" v="3" actId="14100"/>
          <ac:picMkLst>
            <pc:docMk/>
            <pc:sldMk cId="2591186606" sldId="350"/>
            <ac:picMk id="3" creationId="{DD2E52BF-7AEE-5BCE-62F8-3C4055CB6D12}"/>
          </ac:picMkLst>
        </pc:picChg>
      </pc:sldChg>
      <pc:sldChg chg="addSp modSp add replId">
        <pc:chgData name="Andy Fishburne" userId="S::fishburnea@methodistchurch.org.uk::b7052024-c128-46e1-8596-8ac8f7c79dd4" providerId="AD" clId="Web-{F63621FD-B6EB-0C6F-10E3-B072892392E2}" dt="2024-01-03T12:21:33.557" v="12" actId="14100"/>
        <pc:sldMkLst>
          <pc:docMk/>
          <pc:sldMk cId="2953702865" sldId="351"/>
        </pc:sldMkLst>
        <pc:picChg chg="add mod">
          <ac:chgData name="Andy Fishburne" userId="S::fishburnea@methodistchurch.org.uk::b7052024-c128-46e1-8596-8ac8f7c79dd4" providerId="AD" clId="Web-{F63621FD-B6EB-0C6F-10E3-B072892392E2}" dt="2024-01-03T12:21:33.557" v="12" actId="14100"/>
          <ac:picMkLst>
            <pc:docMk/>
            <pc:sldMk cId="2953702865" sldId="351"/>
            <ac:picMk id="4" creationId="{40E1D55E-6734-692C-C9DB-7DD2B855E6F8}"/>
          </ac:picMkLst>
        </pc:picChg>
      </pc:sldChg>
      <pc:sldChg chg="addSp delSp modSp add replId">
        <pc:chgData name="Andy Fishburne" userId="S::fishburnea@methodistchurch.org.uk::b7052024-c128-46e1-8596-8ac8f7c79dd4" providerId="AD" clId="Web-{F63621FD-B6EB-0C6F-10E3-B072892392E2}" dt="2024-01-03T12:26:56.140" v="25" actId="14100"/>
        <pc:sldMkLst>
          <pc:docMk/>
          <pc:sldMk cId="3514450816" sldId="352"/>
        </pc:sldMkLst>
        <pc:picChg chg="add del mod">
          <ac:chgData name="Andy Fishburne" userId="S::fishburnea@methodistchurch.org.uk::b7052024-c128-46e1-8596-8ac8f7c79dd4" providerId="AD" clId="Web-{F63621FD-B6EB-0C6F-10E3-B072892392E2}" dt="2024-01-03T12:25:44.479" v="22"/>
          <ac:picMkLst>
            <pc:docMk/>
            <pc:sldMk cId="3514450816" sldId="352"/>
            <ac:picMk id="2" creationId="{E46D07CC-2118-021C-41A6-53540CF163E1}"/>
          </ac:picMkLst>
        </pc:picChg>
        <pc:picChg chg="add mod">
          <ac:chgData name="Andy Fishburne" userId="S::fishburnea@methodistchurch.org.uk::b7052024-c128-46e1-8596-8ac8f7c79dd4" providerId="AD" clId="Web-{F63621FD-B6EB-0C6F-10E3-B072892392E2}" dt="2024-01-03T12:26:56.140" v="25" actId="14100"/>
          <ac:picMkLst>
            <pc:docMk/>
            <pc:sldMk cId="3514450816" sldId="352"/>
            <ac:picMk id="6" creationId="{BE7F03B8-AF98-43F7-448C-BAB585974906}"/>
          </ac:picMkLst>
        </pc:picChg>
      </pc:sldChg>
      <pc:sldChg chg="addSp delSp modSp add del replId">
        <pc:chgData name="Andy Fishburne" userId="S::fishburnea@methodistchurch.org.uk::b7052024-c128-46e1-8596-8ac8f7c79dd4" providerId="AD" clId="Web-{F63621FD-B6EB-0C6F-10E3-B072892392E2}" dt="2024-01-03T12:37:37.226" v="45"/>
        <pc:sldMkLst>
          <pc:docMk/>
          <pc:sldMk cId="2270372236" sldId="353"/>
        </pc:sldMkLst>
        <pc:picChg chg="del mod">
          <ac:chgData name="Andy Fishburne" userId="S::fishburnea@methodistchurch.org.uk::b7052024-c128-46e1-8596-8ac8f7c79dd4" providerId="AD" clId="Web-{F63621FD-B6EB-0C6F-10E3-B072892392E2}" dt="2024-01-03T12:37:37.226" v="45"/>
          <ac:picMkLst>
            <pc:docMk/>
            <pc:sldMk cId="2270372236" sldId="353"/>
            <ac:picMk id="2" creationId="{3E41226C-030D-16A8-2FD9-B0D6AA683D09}"/>
          </ac:picMkLst>
        </pc:picChg>
        <pc:picChg chg="add mod">
          <ac:chgData name="Andy Fishburne" userId="S::fishburnea@methodistchurch.org.uk::b7052024-c128-46e1-8596-8ac8f7c79dd4" providerId="AD" clId="Web-{F63621FD-B6EB-0C6F-10E3-B072892392E2}" dt="2024-01-03T12:37:07.630" v="40" actId="1076"/>
          <ac:picMkLst>
            <pc:docMk/>
            <pc:sldMk cId="2270372236" sldId="353"/>
            <ac:picMk id="3" creationId="{AE959BAF-104E-CC32-C37C-8512F62537C3}"/>
          </ac:picMkLst>
        </pc:picChg>
      </pc:sldChg>
      <pc:sldChg chg="add del replId">
        <pc:chgData name="Andy Fishburne" userId="S::fishburnea@methodistchurch.org.uk::b7052024-c128-46e1-8596-8ac8f7c79dd4" providerId="AD" clId="Web-{F63621FD-B6EB-0C6F-10E3-B072892392E2}" dt="2024-01-03T16:58:09.826" v="51"/>
        <pc:sldMkLst>
          <pc:docMk/>
          <pc:sldMk cId="1801464424" sldId="354"/>
        </pc:sldMkLst>
      </pc:sldChg>
    </pc:docChg>
  </pc:docChgLst>
  <pc:docChgLst>
    <pc:chgData name="Rebecca Goldsmith" userId="S::goldsmithr@methodistchurch.org.uk::9b75fe68-8723-4130-854a-46c428bead38" providerId="AD" clId="Web-{308FAF69-0D34-0962-3732-3D644B0D7E49}"/>
    <pc:docChg chg="modSld">
      <pc:chgData name="Rebecca Goldsmith" userId="S::goldsmithr@methodistchurch.org.uk::9b75fe68-8723-4130-854a-46c428bead38" providerId="AD" clId="Web-{308FAF69-0D34-0962-3732-3D644B0D7E49}" dt="2024-01-24T14:41:29.470" v="3"/>
      <pc:docMkLst>
        <pc:docMk/>
      </pc:docMkLst>
      <pc:sldChg chg="modNotes">
        <pc:chgData name="Rebecca Goldsmith" userId="S::goldsmithr@methodistchurch.org.uk::9b75fe68-8723-4130-854a-46c428bead38" providerId="AD" clId="Web-{308FAF69-0D34-0962-3732-3D644B0D7E49}" dt="2024-01-24T14:41:20.079" v="2"/>
        <pc:sldMkLst>
          <pc:docMk/>
          <pc:sldMk cId="3751228543" sldId="311"/>
        </pc:sldMkLst>
      </pc:sldChg>
      <pc:sldChg chg="modNotes">
        <pc:chgData name="Rebecca Goldsmith" userId="S::goldsmithr@methodistchurch.org.uk::9b75fe68-8723-4130-854a-46c428bead38" providerId="AD" clId="Web-{308FAF69-0D34-0962-3732-3D644B0D7E49}" dt="2024-01-24T14:41:29.470" v="3"/>
        <pc:sldMkLst>
          <pc:docMk/>
          <pc:sldMk cId="255878391" sldId="312"/>
        </pc:sldMkLst>
      </pc:sldChg>
    </pc:docChg>
  </pc:docChgLst>
  <pc:docChgLst>
    <pc:chgData name="Andy Fishburne" userId="S::fishburnea@methodistchurch.org.uk::b7052024-c128-46e1-8596-8ac8f7c79dd4" providerId="AD" clId="Web-{006AB6BD-8357-B067-CAAF-E61D556FC675}"/>
    <pc:docChg chg="addSld modSld">
      <pc:chgData name="Andy Fishburne" userId="S::fishburnea@methodistchurch.org.uk::b7052024-c128-46e1-8596-8ac8f7c79dd4" providerId="AD" clId="Web-{006AB6BD-8357-B067-CAAF-E61D556FC675}" dt="2024-01-26T16:33:46.156" v="7" actId="14100"/>
      <pc:docMkLst>
        <pc:docMk/>
      </pc:docMkLst>
      <pc:sldChg chg="addSp modSp add replId">
        <pc:chgData name="Andy Fishburne" userId="S::fishburnea@methodistchurch.org.uk::b7052024-c128-46e1-8596-8ac8f7c79dd4" providerId="AD" clId="Web-{006AB6BD-8357-B067-CAAF-E61D556FC675}" dt="2024-01-26T16:33:46.156" v="7" actId="14100"/>
        <pc:sldMkLst>
          <pc:docMk/>
          <pc:sldMk cId="685812151" sldId="356"/>
        </pc:sldMkLst>
        <pc:picChg chg="add mod">
          <ac:chgData name="Andy Fishburne" userId="S::fishburnea@methodistchurch.org.uk::b7052024-c128-46e1-8596-8ac8f7c79dd4" providerId="AD" clId="Web-{006AB6BD-8357-B067-CAAF-E61D556FC675}" dt="2024-01-26T16:33:46.156" v="7" actId="14100"/>
          <ac:picMkLst>
            <pc:docMk/>
            <pc:sldMk cId="685812151" sldId="356"/>
            <ac:picMk id="3" creationId="{94274008-DCBE-DB9A-EE00-5DCC8D4C50F1}"/>
          </ac:picMkLst>
        </pc:picChg>
      </pc:sldChg>
    </pc:docChg>
  </pc:docChgLst>
  <pc:docChgLst>
    <pc:chgData name="Abi Jarvis" userId="S::jarvisa@methodistchurch.org.uk::f6b6a6ed-e7a8-42e6-adde-887d90cba7c0" providerId="AD" clId="Web-{F8D3FC2F-5123-4C03-0B83-62E4C94FE2D5}"/>
    <pc:docChg chg="delSld modSld">
      <pc:chgData name="Abi Jarvis" userId="S::jarvisa@methodistchurch.org.uk::f6b6a6ed-e7a8-42e6-adde-887d90cba7c0" providerId="AD" clId="Web-{F8D3FC2F-5123-4C03-0B83-62E4C94FE2D5}" dt="2024-01-26T10:25:13.979" v="55"/>
      <pc:docMkLst>
        <pc:docMk/>
      </pc:docMkLst>
      <pc:sldChg chg="del">
        <pc:chgData name="Abi Jarvis" userId="S::jarvisa@methodistchurch.org.uk::f6b6a6ed-e7a8-42e6-adde-887d90cba7c0" providerId="AD" clId="Web-{F8D3FC2F-5123-4C03-0B83-62E4C94FE2D5}" dt="2024-01-26T10:25:13.979" v="55"/>
        <pc:sldMkLst>
          <pc:docMk/>
          <pc:sldMk cId="1859766653" sldId="298"/>
        </pc:sldMkLst>
      </pc:sldChg>
      <pc:sldChg chg="modNotes">
        <pc:chgData name="Abi Jarvis" userId="S::jarvisa@methodistchurch.org.uk::f6b6a6ed-e7a8-42e6-adde-887d90cba7c0" providerId="AD" clId="Web-{F8D3FC2F-5123-4C03-0B83-62E4C94FE2D5}" dt="2024-01-26T10:24:23.728" v="54"/>
        <pc:sldMkLst>
          <pc:docMk/>
          <pc:sldMk cId="96916987" sldId="332"/>
        </pc:sldMkLst>
      </pc:sldChg>
      <pc:sldChg chg="modNotes">
        <pc:chgData name="Abi Jarvis" userId="S::jarvisa@methodistchurch.org.uk::f6b6a6ed-e7a8-42e6-adde-887d90cba7c0" providerId="AD" clId="Web-{F8D3FC2F-5123-4C03-0B83-62E4C94FE2D5}" dt="2024-01-26T10:23:50.665" v="50"/>
        <pc:sldMkLst>
          <pc:docMk/>
          <pc:sldMk cId="1852427677" sldId="337"/>
        </pc:sldMkLst>
      </pc:sldChg>
    </pc:docChg>
  </pc:docChgLst>
  <pc:docChgLst>
    <pc:chgData name="Andy Fishburne" userId="S::fishburnea@methodistchurch.org.uk::b7052024-c128-46e1-8596-8ac8f7c79dd4" providerId="AD" clId="Web-{33D79CF8-DB59-B65A-FF25-49DFCF543037}"/>
    <pc:docChg chg="addSld delSld modSld">
      <pc:chgData name="Andy Fishburne" userId="S::fishburnea@methodistchurch.org.uk::b7052024-c128-46e1-8596-8ac8f7c79dd4" providerId="AD" clId="Web-{33D79CF8-DB59-B65A-FF25-49DFCF543037}" dt="2024-01-05T10:26:58.984" v="4"/>
      <pc:docMkLst>
        <pc:docMk/>
      </pc:docMkLst>
      <pc:sldChg chg="del">
        <pc:chgData name="Andy Fishburne" userId="S::fishburnea@methodistchurch.org.uk::b7052024-c128-46e1-8596-8ac8f7c79dd4" providerId="AD" clId="Web-{33D79CF8-DB59-B65A-FF25-49DFCF543037}" dt="2024-01-05T10:26:58.984" v="4"/>
        <pc:sldMkLst>
          <pc:docMk/>
          <pc:sldMk cId="4081278054" sldId="333"/>
        </pc:sldMkLst>
      </pc:sldChg>
      <pc:sldChg chg="addSp modSp add replId">
        <pc:chgData name="Andy Fishburne" userId="S::fishburnea@methodistchurch.org.uk::b7052024-c128-46e1-8596-8ac8f7c79dd4" providerId="AD" clId="Web-{33D79CF8-DB59-B65A-FF25-49DFCF543037}" dt="2024-01-05T10:26:52.374" v="3" actId="14100"/>
        <pc:sldMkLst>
          <pc:docMk/>
          <pc:sldMk cId="3653064997" sldId="354"/>
        </pc:sldMkLst>
        <pc:picChg chg="add mod">
          <ac:chgData name="Andy Fishburne" userId="S::fishburnea@methodistchurch.org.uk::b7052024-c128-46e1-8596-8ac8f7c79dd4" providerId="AD" clId="Web-{33D79CF8-DB59-B65A-FF25-49DFCF543037}" dt="2024-01-05T10:26:52.374" v="3" actId="14100"/>
          <ac:picMkLst>
            <pc:docMk/>
            <pc:sldMk cId="3653064997" sldId="354"/>
            <ac:picMk id="3" creationId="{382A3E7A-483C-596F-0EBC-6E4E41C824CF}"/>
          </ac:picMkLst>
        </pc:picChg>
      </pc:sldChg>
    </pc:docChg>
  </pc:docChgLst>
  <pc:docChgLst>
    <pc:chgData name="Andy Fishburne" userId="S::fishburnea@methodistchurch.org.uk::b7052024-c128-46e1-8596-8ac8f7c79dd4" providerId="AD" clId="Web-{E6B511F2-6A07-CDA9-2BFC-0157886C0344}"/>
    <pc:docChg chg="addSld delSld modSld">
      <pc:chgData name="Andy Fishburne" userId="S::fishburnea@methodistchurch.org.uk::b7052024-c128-46e1-8596-8ac8f7c79dd4" providerId="AD" clId="Web-{E6B511F2-6A07-CDA9-2BFC-0157886C0344}" dt="2023-12-21T17:06:12.805" v="30"/>
      <pc:docMkLst>
        <pc:docMk/>
      </pc:docMkLst>
      <pc:sldChg chg="del">
        <pc:chgData name="Andy Fishburne" userId="S::fishburnea@methodistchurch.org.uk::b7052024-c128-46e1-8596-8ac8f7c79dd4" providerId="AD" clId="Web-{E6B511F2-6A07-CDA9-2BFC-0157886C0344}" dt="2023-12-21T15:54:44.335" v="10"/>
        <pc:sldMkLst>
          <pc:docMk/>
          <pc:sldMk cId="1260505654" sldId="328"/>
        </pc:sldMkLst>
      </pc:sldChg>
      <pc:sldChg chg="del">
        <pc:chgData name="Andy Fishburne" userId="S::fishburnea@methodistchurch.org.uk::b7052024-c128-46e1-8596-8ac8f7c79dd4" providerId="AD" clId="Web-{E6B511F2-6A07-CDA9-2BFC-0157886C0344}" dt="2023-12-21T17:06:12.790" v="28"/>
        <pc:sldMkLst>
          <pc:docMk/>
          <pc:sldMk cId="2279405567" sldId="329"/>
        </pc:sldMkLst>
      </pc:sldChg>
      <pc:sldChg chg="del">
        <pc:chgData name="Andy Fishburne" userId="S::fishburnea@methodistchurch.org.uk::b7052024-c128-46e1-8596-8ac8f7c79dd4" providerId="AD" clId="Web-{E6B511F2-6A07-CDA9-2BFC-0157886C0344}" dt="2023-12-21T17:06:12.790" v="29"/>
        <pc:sldMkLst>
          <pc:docMk/>
          <pc:sldMk cId="3037824947" sldId="330"/>
        </pc:sldMkLst>
      </pc:sldChg>
      <pc:sldChg chg="del">
        <pc:chgData name="Andy Fishburne" userId="S::fishburnea@methodistchurch.org.uk::b7052024-c128-46e1-8596-8ac8f7c79dd4" providerId="AD" clId="Web-{E6B511F2-6A07-CDA9-2BFC-0157886C0344}" dt="2023-12-21T17:06:12.805" v="30"/>
        <pc:sldMkLst>
          <pc:docMk/>
          <pc:sldMk cId="7196700" sldId="331"/>
        </pc:sldMkLst>
      </pc:sldChg>
      <pc:sldChg chg="addSp modSp">
        <pc:chgData name="Andy Fishburne" userId="S::fishburnea@methodistchurch.org.uk::b7052024-c128-46e1-8596-8ac8f7c79dd4" providerId="AD" clId="Web-{E6B511F2-6A07-CDA9-2BFC-0157886C0344}" dt="2023-12-21T16:14:10.320" v="17" actId="14100"/>
        <pc:sldMkLst>
          <pc:docMk/>
          <pc:sldMk cId="96916987" sldId="332"/>
        </pc:sldMkLst>
        <pc:picChg chg="add mod">
          <ac:chgData name="Andy Fishburne" userId="S::fishburnea@methodistchurch.org.uk::b7052024-c128-46e1-8596-8ac8f7c79dd4" providerId="AD" clId="Web-{E6B511F2-6A07-CDA9-2BFC-0157886C0344}" dt="2023-12-21T16:14:10.320" v="17" actId="14100"/>
          <ac:picMkLst>
            <pc:docMk/>
            <pc:sldMk cId="96916987" sldId="332"/>
            <ac:picMk id="4" creationId="{8A0947B1-1FEF-71B7-A082-1D913EA94EC5}"/>
          </ac:picMkLst>
        </pc:picChg>
      </pc:sldChg>
      <pc:sldChg chg="del">
        <pc:chgData name="Andy Fishburne" userId="S::fishburnea@methodistchurch.org.uk::b7052024-c128-46e1-8596-8ac8f7c79dd4" providerId="AD" clId="Web-{E6B511F2-6A07-CDA9-2BFC-0157886C0344}" dt="2023-12-21T16:26:56.403" v="22"/>
        <pc:sldMkLst>
          <pc:docMk/>
          <pc:sldMk cId="1369273655" sldId="334"/>
        </pc:sldMkLst>
      </pc:sldChg>
      <pc:sldChg chg="del">
        <pc:chgData name="Andy Fishburne" userId="S::fishburnea@methodistchurch.org.uk::b7052024-c128-46e1-8596-8ac8f7c79dd4" providerId="AD" clId="Web-{E6B511F2-6A07-CDA9-2BFC-0157886C0344}" dt="2023-12-21T16:26:57.059" v="23"/>
        <pc:sldMkLst>
          <pc:docMk/>
          <pc:sldMk cId="1010382287" sldId="335"/>
        </pc:sldMkLst>
      </pc:sldChg>
      <pc:sldChg chg="del">
        <pc:chgData name="Andy Fishburne" userId="S::fishburnea@methodistchurch.org.uk::b7052024-c128-46e1-8596-8ac8f7c79dd4" providerId="AD" clId="Web-{E6B511F2-6A07-CDA9-2BFC-0157886C0344}" dt="2023-12-21T15:28:31.398" v="5"/>
        <pc:sldMkLst>
          <pc:docMk/>
          <pc:sldMk cId="675102364" sldId="338"/>
        </pc:sldMkLst>
      </pc:sldChg>
      <pc:sldChg chg="addSp modSp add replId">
        <pc:chgData name="Andy Fishburne" userId="S::fishburnea@methodistchurch.org.uk::b7052024-c128-46e1-8596-8ac8f7c79dd4" providerId="AD" clId="Web-{E6B511F2-6A07-CDA9-2BFC-0157886C0344}" dt="2023-12-21T15:28:23.147" v="4" actId="14100"/>
        <pc:sldMkLst>
          <pc:docMk/>
          <pc:sldMk cId="1350872875" sldId="346"/>
        </pc:sldMkLst>
        <pc:picChg chg="add mod">
          <ac:chgData name="Andy Fishburne" userId="S::fishburnea@methodistchurch.org.uk::b7052024-c128-46e1-8596-8ac8f7c79dd4" providerId="AD" clId="Web-{E6B511F2-6A07-CDA9-2BFC-0157886C0344}" dt="2023-12-21T15:28:23.147" v="4" actId="14100"/>
          <ac:picMkLst>
            <pc:docMk/>
            <pc:sldMk cId="1350872875" sldId="346"/>
            <ac:picMk id="2" creationId="{2EA9D180-0DFA-EE08-B3A7-A60F12CC89BC}"/>
          </ac:picMkLst>
        </pc:picChg>
      </pc:sldChg>
      <pc:sldChg chg="addSp modSp add replId">
        <pc:chgData name="Andy Fishburne" userId="S::fishburnea@methodistchurch.org.uk::b7052024-c128-46e1-8596-8ac8f7c79dd4" providerId="AD" clId="Web-{E6B511F2-6A07-CDA9-2BFC-0157886C0344}" dt="2023-12-21T15:54:36.897" v="9" actId="14100"/>
        <pc:sldMkLst>
          <pc:docMk/>
          <pc:sldMk cId="3583738320" sldId="347"/>
        </pc:sldMkLst>
        <pc:picChg chg="add mod">
          <ac:chgData name="Andy Fishburne" userId="S::fishburnea@methodistchurch.org.uk::b7052024-c128-46e1-8596-8ac8f7c79dd4" providerId="AD" clId="Web-{E6B511F2-6A07-CDA9-2BFC-0157886C0344}" dt="2023-12-21T15:54:36.897" v="9" actId="14100"/>
          <ac:picMkLst>
            <pc:docMk/>
            <pc:sldMk cId="3583738320" sldId="347"/>
            <ac:picMk id="2" creationId="{BF2CDB22-3CCB-42FE-DFAF-D19C3E51F2BF}"/>
          </ac:picMkLst>
        </pc:picChg>
      </pc:sldChg>
      <pc:sldChg chg="addSp modSp add replId">
        <pc:chgData name="Andy Fishburne" userId="S::fishburnea@methodistchurch.org.uk::b7052024-c128-46e1-8596-8ac8f7c79dd4" providerId="AD" clId="Web-{E6B511F2-6A07-CDA9-2BFC-0157886C0344}" dt="2023-12-21T16:26:46.621" v="21" actId="14100"/>
        <pc:sldMkLst>
          <pc:docMk/>
          <pc:sldMk cId="998831252" sldId="348"/>
        </pc:sldMkLst>
        <pc:picChg chg="add mod">
          <ac:chgData name="Andy Fishburne" userId="S::fishburnea@methodistchurch.org.uk::b7052024-c128-46e1-8596-8ac8f7c79dd4" providerId="AD" clId="Web-{E6B511F2-6A07-CDA9-2BFC-0157886C0344}" dt="2023-12-21T16:26:46.621" v="21" actId="14100"/>
          <ac:picMkLst>
            <pc:docMk/>
            <pc:sldMk cId="998831252" sldId="348"/>
            <ac:picMk id="3" creationId="{1D99BCF8-826E-FE45-628B-AE47D8E70833}"/>
          </ac:picMkLst>
        </pc:picChg>
      </pc:sldChg>
      <pc:sldChg chg="addSp modSp add del replId">
        <pc:chgData name="Andy Fishburne" userId="S::fishburnea@methodistchurch.org.uk::b7052024-c128-46e1-8596-8ac8f7c79dd4" providerId="AD" clId="Web-{E6B511F2-6A07-CDA9-2BFC-0157886C0344}" dt="2023-12-21T16:12:38.598" v="14"/>
        <pc:sldMkLst>
          <pc:docMk/>
          <pc:sldMk cId="2920549993" sldId="348"/>
        </pc:sldMkLst>
        <pc:picChg chg="add mod">
          <ac:chgData name="Andy Fishburne" userId="S::fishburnea@methodistchurch.org.uk::b7052024-c128-46e1-8596-8ac8f7c79dd4" providerId="AD" clId="Web-{E6B511F2-6A07-CDA9-2BFC-0157886C0344}" dt="2023-12-21T16:12:36.395" v="13" actId="1076"/>
          <ac:picMkLst>
            <pc:docMk/>
            <pc:sldMk cId="2920549993" sldId="348"/>
            <ac:picMk id="3" creationId="{BCFA8A4A-ABC0-16FB-5590-2C3D1FD57320}"/>
          </ac:picMkLst>
        </pc:picChg>
      </pc:sldChg>
      <pc:sldChg chg="addSp modSp add replId">
        <pc:chgData name="Andy Fishburne" userId="S::fishburnea@methodistchurch.org.uk::b7052024-c128-46e1-8596-8ac8f7c79dd4" providerId="AD" clId="Web-{E6B511F2-6A07-CDA9-2BFC-0157886C0344}" dt="2023-12-21T17:06:02.118" v="27" actId="14100"/>
        <pc:sldMkLst>
          <pc:docMk/>
          <pc:sldMk cId="3087593130" sldId="349"/>
        </pc:sldMkLst>
        <pc:picChg chg="add mod">
          <ac:chgData name="Andy Fishburne" userId="S::fishburnea@methodistchurch.org.uk::b7052024-c128-46e1-8596-8ac8f7c79dd4" providerId="AD" clId="Web-{E6B511F2-6A07-CDA9-2BFC-0157886C0344}" dt="2023-12-21T17:06:02.118" v="27" actId="14100"/>
          <ac:picMkLst>
            <pc:docMk/>
            <pc:sldMk cId="3087593130" sldId="349"/>
            <ac:picMk id="3" creationId="{DA9B3968-94A5-7F73-6654-8E505D50F19A}"/>
          </ac:picMkLst>
        </pc:picChg>
      </pc:sldChg>
    </pc:docChg>
  </pc:docChgLst>
  <pc:docChgLst>
    <pc:chgData name="Andy Fishburne" userId="S::fishburnea@methodistchurch.org.uk::b7052024-c128-46e1-8596-8ac8f7c79dd4" providerId="AD" clId="Web-{E40BBC95-054F-15B1-7A9F-E507A6272DAB}"/>
    <pc:docChg chg="addSld delSld modSld">
      <pc:chgData name="Andy Fishburne" userId="S::fishburnea@methodistchurch.org.uk::b7052024-c128-46e1-8596-8ac8f7c79dd4" providerId="AD" clId="Web-{E40BBC95-054F-15B1-7A9F-E507A6272DAB}" dt="2024-01-26T16:03:46.077" v="6"/>
      <pc:docMkLst>
        <pc:docMk/>
      </pc:docMkLst>
      <pc:sldChg chg="del">
        <pc:chgData name="Andy Fishburne" userId="S::fishburnea@methodistchurch.org.uk::b7052024-c128-46e1-8596-8ac8f7c79dd4" providerId="AD" clId="Web-{E40BBC95-054F-15B1-7A9F-E507A6272DAB}" dt="2024-01-26T16:03:46.077" v="6"/>
        <pc:sldMkLst>
          <pc:docMk/>
          <pc:sldMk cId="2270372236" sldId="353"/>
        </pc:sldMkLst>
      </pc:sldChg>
      <pc:sldChg chg="addSp modSp add replId">
        <pc:chgData name="Andy Fishburne" userId="S::fishburnea@methodistchurch.org.uk::b7052024-c128-46e1-8596-8ac8f7c79dd4" providerId="AD" clId="Web-{E40BBC95-054F-15B1-7A9F-E507A6272DAB}" dt="2024-01-26T16:03:45.217" v="5" actId="14100"/>
        <pc:sldMkLst>
          <pc:docMk/>
          <pc:sldMk cId="3076231883" sldId="355"/>
        </pc:sldMkLst>
        <pc:picChg chg="add mod">
          <ac:chgData name="Andy Fishburne" userId="S::fishburnea@methodistchurch.org.uk::b7052024-c128-46e1-8596-8ac8f7c79dd4" providerId="AD" clId="Web-{E40BBC95-054F-15B1-7A9F-E507A6272DAB}" dt="2024-01-26T16:03:45.217" v="5" actId="14100"/>
          <ac:picMkLst>
            <pc:docMk/>
            <pc:sldMk cId="3076231883" sldId="355"/>
            <ac:picMk id="2" creationId="{7D2FA530-81DB-FEDA-A154-6D106E5577B9}"/>
          </ac:picMkLst>
        </pc:picChg>
      </pc:sldChg>
    </pc:docChg>
  </pc:docChgLst>
  <pc:docChgLst>
    <pc:chgData name="Andy Fishburne" userId="S::fishburnea@methodistchurch.org.uk::b7052024-c128-46e1-8596-8ac8f7c79dd4" providerId="AD" clId="Web-{93D97FE8-E890-EAD8-267A-0A473798232B}"/>
    <pc:docChg chg="modSld">
      <pc:chgData name="Andy Fishburne" userId="S::fishburnea@methodistchurch.org.uk::b7052024-c128-46e1-8596-8ac8f7c79dd4" providerId="AD" clId="Web-{93D97FE8-E890-EAD8-267A-0A473798232B}" dt="2024-01-02T17:35:17.594" v="1" actId="1076"/>
      <pc:docMkLst>
        <pc:docMk/>
      </pc:docMkLst>
      <pc:sldChg chg="modSp">
        <pc:chgData name="Andy Fishburne" userId="S::fishburnea@methodistchurch.org.uk::b7052024-c128-46e1-8596-8ac8f7c79dd4" providerId="AD" clId="Web-{93D97FE8-E890-EAD8-267A-0A473798232B}" dt="2024-01-02T17:35:17.594" v="1" actId="1076"/>
        <pc:sldMkLst>
          <pc:docMk/>
          <pc:sldMk cId="3684410782" sldId="295"/>
        </pc:sldMkLst>
        <pc:picChg chg="mod">
          <ac:chgData name="Andy Fishburne" userId="S::fishburnea@methodistchurch.org.uk::b7052024-c128-46e1-8596-8ac8f7c79dd4" providerId="AD" clId="Web-{93D97FE8-E890-EAD8-267A-0A473798232B}" dt="2024-01-02T17:35:17.594" v="1" actId="1076"/>
          <ac:picMkLst>
            <pc:docMk/>
            <pc:sldMk cId="3684410782" sldId="295"/>
            <ac:picMk id="2" creationId="{DEEA7BDB-AD9F-2036-7C78-4560B7B03027}"/>
          </ac:picMkLst>
        </pc:picChg>
      </pc:sldChg>
    </pc:docChg>
  </pc:docChgLst>
  <pc:docChgLst>
    <pc:chgData name="Andy Fishburne" userId="S::fishburnea@methodistchurch.org.uk::b7052024-c128-46e1-8596-8ac8f7c79dd4" providerId="AD" clId="Web-{16DCBEEB-2E41-A091-AE5E-A15BA934297F}"/>
    <pc:docChg chg="addSld delSld modSld">
      <pc:chgData name="Andy Fishburne" userId="S::fishburnea@methodistchurch.org.uk::b7052024-c128-46e1-8596-8ac8f7c79dd4" providerId="AD" clId="Web-{16DCBEEB-2E41-A091-AE5E-A15BA934297F}" dt="2023-12-11T17:06:32.157" v="109"/>
      <pc:docMkLst>
        <pc:docMk/>
      </pc:docMkLst>
      <pc:sldChg chg="del">
        <pc:chgData name="Andy Fishburne" userId="S::fishburnea@methodistchurch.org.uk::b7052024-c128-46e1-8596-8ac8f7c79dd4" providerId="AD" clId="Web-{16DCBEEB-2E41-A091-AE5E-A15BA934297F}" dt="2023-12-11T12:38:16.542" v="64"/>
        <pc:sldMkLst>
          <pc:docMk/>
          <pc:sldMk cId="757999222" sldId="319"/>
        </pc:sldMkLst>
      </pc:sldChg>
      <pc:sldChg chg="addSp delSp modSp del">
        <pc:chgData name="Andy Fishburne" userId="S::fishburnea@methodistchurch.org.uk::b7052024-c128-46e1-8596-8ac8f7c79dd4" providerId="AD" clId="Web-{16DCBEEB-2E41-A091-AE5E-A15BA934297F}" dt="2023-12-11T12:34:23.536" v="48"/>
        <pc:sldMkLst>
          <pc:docMk/>
          <pc:sldMk cId="3347036388" sldId="320"/>
        </pc:sldMkLst>
        <pc:spChg chg="del mod">
          <ac:chgData name="Andy Fishburne" userId="S::fishburnea@methodistchurch.org.uk::b7052024-c128-46e1-8596-8ac8f7c79dd4" providerId="AD" clId="Web-{16DCBEEB-2E41-A091-AE5E-A15BA934297F}" dt="2023-12-11T12:19:57.325" v="33"/>
          <ac:spMkLst>
            <pc:docMk/>
            <pc:sldMk cId="3347036388" sldId="320"/>
            <ac:spMk id="2" creationId="{84F1958B-4A85-09AC-80E9-0E552E5E93C0}"/>
          </ac:spMkLst>
        </pc:spChg>
        <pc:spChg chg="del mod">
          <ac:chgData name="Andy Fishburne" userId="S::fishburnea@methodistchurch.org.uk::b7052024-c128-46e1-8596-8ac8f7c79dd4" providerId="AD" clId="Web-{16DCBEEB-2E41-A091-AE5E-A15BA934297F}" dt="2023-12-11T12:20:21.388" v="35"/>
          <ac:spMkLst>
            <pc:docMk/>
            <pc:sldMk cId="3347036388" sldId="320"/>
            <ac:spMk id="3" creationId="{3CCD3686-7EA1-70F0-B820-2C4E18228242}"/>
          </ac:spMkLst>
        </pc:spChg>
        <pc:spChg chg="add del mod">
          <ac:chgData name="Andy Fishburne" userId="S::fishburnea@methodistchurch.org.uk::b7052024-c128-46e1-8596-8ac8f7c79dd4" providerId="AD" clId="Web-{16DCBEEB-2E41-A091-AE5E-A15BA934297F}" dt="2023-12-11T12:20:30.919" v="36"/>
          <ac:spMkLst>
            <pc:docMk/>
            <pc:sldMk cId="3347036388" sldId="320"/>
            <ac:spMk id="7" creationId="{DF8C1A87-6249-5F44-74CF-E6DC5338154D}"/>
          </ac:spMkLst>
        </pc:spChg>
        <pc:spChg chg="add del mod">
          <ac:chgData name="Andy Fishburne" userId="S::fishburnea@methodistchurch.org.uk::b7052024-c128-46e1-8596-8ac8f7c79dd4" providerId="AD" clId="Web-{16DCBEEB-2E41-A091-AE5E-A15BA934297F}" dt="2023-12-11T12:20:41.670" v="40"/>
          <ac:spMkLst>
            <pc:docMk/>
            <pc:sldMk cId="3347036388" sldId="320"/>
            <ac:spMk id="8" creationId="{50924BE1-8884-F5A3-95CE-1EF3C9B7FFDC}"/>
          </ac:spMkLst>
        </pc:spChg>
        <pc:picChg chg="add del mod">
          <ac:chgData name="Andy Fishburne" userId="S::fishburnea@methodistchurch.org.uk::b7052024-c128-46e1-8596-8ac8f7c79dd4" providerId="AD" clId="Web-{16DCBEEB-2E41-A091-AE5E-A15BA934297F}" dt="2023-12-11T12:16:49.882" v="3"/>
          <ac:picMkLst>
            <pc:docMk/>
            <pc:sldMk cId="3347036388" sldId="320"/>
            <ac:picMk id="4" creationId="{8FB5AF1E-61AB-8A94-0AFD-273C4582A206}"/>
          </ac:picMkLst>
        </pc:picChg>
        <pc:picChg chg="add del mod ord">
          <ac:chgData name="Andy Fishburne" userId="S::fishburnea@methodistchurch.org.uk::b7052024-c128-46e1-8596-8ac8f7c79dd4" providerId="AD" clId="Web-{16DCBEEB-2E41-A091-AE5E-A15BA934297F}" dt="2023-12-11T12:21:24.468" v="44" actId="1076"/>
          <ac:picMkLst>
            <pc:docMk/>
            <pc:sldMk cId="3347036388" sldId="320"/>
            <ac:picMk id="5" creationId="{9D49E600-0242-3D20-62D5-C0D4ACB664E7}"/>
          </ac:picMkLst>
        </pc:picChg>
        <pc:picChg chg="add mod">
          <ac:chgData name="Andy Fishburne" userId="S::fishburnea@methodistchurch.org.uk::b7052024-c128-46e1-8596-8ac8f7c79dd4" providerId="AD" clId="Web-{16DCBEEB-2E41-A091-AE5E-A15BA934297F}" dt="2023-12-11T12:23:47.565" v="47" actId="1076"/>
          <ac:picMkLst>
            <pc:docMk/>
            <pc:sldMk cId="3347036388" sldId="320"/>
            <ac:picMk id="10" creationId="{BEE8601D-39B9-2742-C81C-831850FDD577}"/>
          </ac:picMkLst>
        </pc:picChg>
      </pc:sldChg>
      <pc:sldChg chg="del">
        <pc:chgData name="Andy Fishburne" userId="S::fishburnea@methodistchurch.org.uk::b7052024-c128-46e1-8596-8ac8f7c79dd4" providerId="AD" clId="Web-{16DCBEEB-2E41-A091-AE5E-A15BA934297F}" dt="2023-12-11T15:44:29.037" v="79"/>
        <pc:sldMkLst>
          <pc:docMk/>
          <pc:sldMk cId="2425485808" sldId="321"/>
        </pc:sldMkLst>
      </pc:sldChg>
      <pc:sldChg chg="del">
        <pc:chgData name="Andy Fishburne" userId="S::fishburnea@methodistchurch.org.uk::b7052024-c128-46e1-8596-8ac8f7c79dd4" providerId="AD" clId="Web-{16DCBEEB-2E41-A091-AE5E-A15BA934297F}" dt="2023-12-11T16:20:44.668" v="84"/>
        <pc:sldMkLst>
          <pc:docMk/>
          <pc:sldMk cId="105936070" sldId="322"/>
        </pc:sldMkLst>
      </pc:sldChg>
      <pc:sldChg chg="del">
        <pc:chgData name="Andy Fishburne" userId="S::fishburnea@methodistchurch.org.uk::b7052024-c128-46e1-8596-8ac8f7c79dd4" providerId="AD" clId="Web-{16DCBEEB-2E41-A091-AE5E-A15BA934297F}" dt="2023-12-11T16:52:21.798" v="85"/>
        <pc:sldMkLst>
          <pc:docMk/>
          <pc:sldMk cId="690782285" sldId="323"/>
        </pc:sldMkLst>
      </pc:sldChg>
      <pc:sldChg chg="del">
        <pc:chgData name="Andy Fishburne" userId="S::fishburnea@methodistchurch.org.uk::b7052024-c128-46e1-8596-8ac8f7c79dd4" providerId="AD" clId="Web-{16DCBEEB-2E41-A091-AE5E-A15BA934297F}" dt="2023-12-11T17:06:32.157" v="109"/>
        <pc:sldMkLst>
          <pc:docMk/>
          <pc:sldMk cId="965864590" sldId="324"/>
        </pc:sldMkLst>
      </pc:sldChg>
      <pc:sldChg chg="add del replId">
        <pc:chgData name="Andy Fishburne" userId="S::fishburnea@methodistchurch.org.uk::b7052024-c128-46e1-8596-8ac8f7c79dd4" providerId="AD" clId="Web-{16DCBEEB-2E41-A091-AE5E-A15BA934297F}" dt="2023-12-11T12:34:29.958" v="50"/>
        <pc:sldMkLst>
          <pc:docMk/>
          <pc:sldMk cId="1082147909" sldId="339"/>
        </pc:sldMkLst>
      </pc:sldChg>
      <pc:sldChg chg="addSp delSp modSp add del replId">
        <pc:chgData name="Andy Fishburne" userId="S::fishburnea@methodistchurch.org.uk::b7052024-c128-46e1-8596-8ac8f7c79dd4" providerId="AD" clId="Web-{16DCBEEB-2E41-A091-AE5E-A15BA934297F}" dt="2023-12-11T12:35:23.443" v="62"/>
        <pc:sldMkLst>
          <pc:docMk/>
          <pc:sldMk cId="1853857184" sldId="339"/>
        </pc:sldMkLst>
        <pc:picChg chg="del mod">
          <ac:chgData name="Andy Fishburne" userId="S::fishburnea@methodistchurch.org.uk::b7052024-c128-46e1-8596-8ac8f7c79dd4" providerId="AD" clId="Web-{16DCBEEB-2E41-A091-AE5E-A15BA934297F}" dt="2023-12-11T12:35:23.443" v="62"/>
          <ac:picMkLst>
            <pc:docMk/>
            <pc:sldMk cId="1853857184" sldId="339"/>
            <ac:picMk id="2" creationId="{08F380B9-D119-C387-D417-13EBA5A8CA47}"/>
          </ac:picMkLst>
        </pc:picChg>
        <pc:picChg chg="add mod">
          <ac:chgData name="Andy Fishburne" userId="S::fishburnea@methodistchurch.org.uk::b7052024-c128-46e1-8596-8ac8f7c79dd4" providerId="AD" clId="Web-{16DCBEEB-2E41-A091-AE5E-A15BA934297F}" dt="2023-12-11T12:34:50.489" v="58"/>
          <ac:picMkLst>
            <pc:docMk/>
            <pc:sldMk cId="1853857184" sldId="339"/>
            <ac:picMk id="3" creationId="{2C4133BB-9B12-A2E1-2F27-A618494BA5C1}"/>
          </ac:picMkLst>
        </pc:picChg>
        <pc:picChg chg="add mod">
          <ac:chgData name="Andy Fishburne" userId="S::fishburnea@methodistchurch.org.uk::b7052024-c128-46e1-8596-8ac8f7c79dd4" providerId="AD" clId="Web-{16DCBEEB-2E41-A091-AE5E-A15BA934297F}" dt="2023-12-11T12:35:22.131" v="61" actId="14100"/>
          <ac:picMkLst>
            <pc:docMk/>
            <pc:sldMk cId="1853857184" sldId="339"/>
            <ac:picMk id="4" creationId="{E212E772-6322-6180-46A5-EF0852EF71F3}"/>
          </ac:picMkLst>
        </pc:picChg>
      </pc:sldChg>
      <pc:sldChg chg="addSp delSp modSp add replId">
        <pc:chgData name="Andy Fishburne" userId="S::fishburnea@methodistchurch.org.uk::b7052024-c128-46e1-8596-8ac8f7c79dd4" providerId="AD" clId="Web-{16DCBEEB-2E41-A091-AE5E-A15BA934297F}" dt="2023-12-11T12:40:32.889" v="69"/>
        <pc:sldMkLst>
          <pc:docMk/>
          <pc:sldMk cId="2510196453" sldId="340"/>
        </pc:sldMkLst>
        <pc:picChg chg="add mod">
          <ac:chgData name="Andy Fishburne" userId="S::fishburnea@methodistchurch.org.uk::b7052024-c128-46e1-8596-8ac8f7c79dd4" providerId="AD" clId="Web-{16DCBEEB-2E41-A091-AE5E-A15BA934297F}" dt="2023-12-11T12:40:31.311" v="68" actId="14100"/>
          <ac:picMkLst>
            <pc:docMk/>
            <pc:sldMk cId="2510196453" sldId="340"/>
            <ac:picMk id="2" creationId="{5BE99BAD-3E29-740F-904E-93D988A1B363}"/>
          </ac:picMkLst>
        </pc:picChg>
        <pc:picChg chg="del mod">
          <ac:chgData name="Andy Fishburne" userId="S::fishburnea@methodistchurch.org.uk::b7052024-c128-46e1-8596-8ac8f7c79dd4" providerId="AD" clId="Web-{16DCBEEB-2E41-A091-AE5E-A15BA934297F}" dt="2023-12-11T12:40:32.889" v="69"/>
          <ac:picMkLst>
            <pc:docMk/>
            <pc:sldMk cId="2510196453" sldId="340"/>
            <ac:picMk id="4" creationId="{E212E772-6322-6180-46A5-EF0852EF71F3}"/>
          </ac:picMkLst>
        </pc:picChg>
      </pc:sldChg>
      <pc:sldChg chg="add del replId">
        <pc:chgData name="Andy Fishburne" userId="S::fishburnea@methodistchurch.org.uk::b7052024-c128-46e1-8596-8ac8f7c79dd4" providerId="AD" clId="Web-{16DCBEEB-2E41-A091-AE5E-A15BA934297F}" dt="2023-12-11T12:34:44.552" v="56"/>
        <pc:sldMkLst>
          <pc:docMk/>
          <pc:sldMk cId="3804627423" sldId="340"/>
        </pc:sldMkLst>
      </pc:sldChg>
      <pc:sldChg chg="addSp modSp add replId">
        <pc:chgData name="Andy Fishburne" userId="S::fishburnea@methodistchurch.org.uk::b7052024-c128-46e1-8596-8ac8f7c79dd4" providerId="AD" clId="Web-{16DCBEEB-2E41-A091-AE5E-A15BA934297F}" dt="2023-12-11T15:44:19.225" v="78" actId="14100"/>
        <pc:sldMkLst>
          <pc:docMk/>
          <pc:sldMk cId="1489820325" sldId="341"/>
        </pc:sldMkLst>
        <pc:picChg chg="add mod">
          <ac:chgData name="Andy Fishburne" userId="S::fishburnea@methodistchurch.org.uk::b7052024-c128-46e1-8596-8ac8f7c79dd4" providerId="AD" clId="Web-{16DCBEEB-2E41-A091-AE5E-A15BA934297F}" dt="2023-12-11T12:59:08.310" v="74" actId="14100"/>
          <ac:picMkLst>
            <pc:docMk/>
            <pc:sldMk cId="1489820325" sldId="341"/>
            <ac:picMk id="2" creationId="{C2E9C03A-D102-38F8-CE88-5A85331F4277}"/>
          </ac:picMkLst>
        </pc:picChg>
        <pc:picChg chg="add mod">
          <ac:chgData name="Andy Fishburne" userId="S::fishburnea@methodistchurch.org.uk::b7052024-c128-46e1-8596-8ac8f7c79dd4" providerId="AD" clId="Web-{16DCBEEB-2E41-A091-AE5E-A15BA934297F}" dt="2023-12-11T15:44:19.225" v="78" actId="14100"/>
          <ac:picMkLst>
            <pc:docMk/>
            <pc:sldMk cId="1489820325" sldId="341"/>
            <ac:picMk id="4" creationId="{0F150308-5E05-D73D-6325-236EE42AA387}"/>
          </ac:picMkLst>
        </pc:picChg>
      </pc:sldChg>
      <pc:sldChg chg="addSp modSp add replId">
        <pc:chgData name="Andy Fishburne" userId="S::fishburnea@methodistchurch.org.uk::b7052024-c128-46e1-8596-8ac8f7c79dd4" providerId="AD" clId="Web-{16DCBEEB-2E41-A091-AE5E-A15BA934297F}" dt="2023-12-11T16:20:36.308" v="83" actId="14100"/>
        <pc:sldMkLst>
          <pc:docMk/>
          <pc:sldMk cId="2214645951" sldId="342"/>
        </pc:sldMkLst>
        <pc:picChg chg="add mod">
          <ac:chgData name="Andy Fishburne" userId="S::fishburnea@methodistchurch.org.uk::b7052024-c128-46e1-8596-8ac8f7c79dd4" providerId="AD" clId="Web-{16DCBEEB-2E41-A091-AE5E-A15BA934297F}" dt="2023-12-11T16:20:36.308" v="83" actId="14100"/>
          <ac:picMkLst>
            <pc:docMk/>
            <pc:sldMk cId="2214645951" sldId="342"/>
            <ac:picMk id="6" creationId="{EDA4A617-288A-B969-0393-7CFA1B2A7B33}"/>
          </ac:picMkLst>
        </pc:picChg>
      </pc:sldChg>
      <pc:sldChg chg="addSp delSp modSp add del replId">
        <pc:chgData name="Andy Fishburne" userId="S::fishburnea@methodistchurch.org.uk::b7052024-c128-46e1-8596-8ac8f7c79dd4" providerId="AD" clId="Web-{16DCBEEB-2E41-A091-AE5E-A15BA934297F}" dt="2023-12-11T16:54:03.665" v="101" actId="1076"/>
        <pc:sldMkLst>
          <pc:docMk/>
          <pc:sldMk cId="1471434365" sldId="343"/>
        </pc:sldMkLst>
        <pc:picChg chg="del mod">
          <ac:chgData name="Andy Fishburne" userId="S::fishburnea@methodistchurch.org.uk::b7052024-c128-46e1-8596-8ac8f7c79dd4" providerId="AD" clId="Web-{16DCBEEB-2E41-A091-AE5E-A15BA934297F}" dt="2023-12-11T16:53:37.913" v="98"/>
          <ac:picMkLst>
            <pc:docMk/>
            <pc:sldMk cId="1471434365" sldId="343"/>
            <ac:picMk id="2" creationId="{66F3425A-A868-94F4-2E47-8700211B8BFC}"/>
          </ac:picMkLst>
        </pc:picChg>
        <pc:picChg chg="add mod">
          <ac:chgData name="Andy Fishburne" userId="S::fishburnea@methodistchurch.org.uk::b7052024-c128-46e1-8596-8ac8f7c79dd4" providerId="AD" clId="Web-{16DCBEEB-2E41-A091-AE5E-A15BA934297F}" dt="2023-12-11T16:54:03.665" v="101" actId="1076"/>
          <ac:picMkLst>
            <pc:docMk/>
            <pc:sldMk cId="1471434365" sldId="343"/>
            <ac:picMk id="3" creationId="{7C1A505F-C99A-DD93-A9E9-8C7571E1DA0F}"/>
          </ac:picMkLst>
        </pc:picChg>
      </pc:sldChg>
      <pc:sldChg chg="addSp delSp modSp add replId">
        <pc:chgData name="Andy Fishburne" userId="S::fishburnea@methodistchurch.org.uk::b7052024-c128-46e1-8596-8ac8f7c79dd4" providerId="AD" clId="Web-{16DCBEEB-2E41-A091-AE5E-A15BA934297F}" dt="2023-12-11T17:06:17.156" v="108" actId="14100"/>
        <pc:sldMkLst>
          <pc:docMk/>
          <pc:sldMk cId="2170505963" sldId="344"/>
        </pc:sldMkLst>
        <pc:picChg chg="add del mod">
          <ac:chgData name="Andy Fishburne" userId="S::fishburnea@methodistchurch.org.uk::b7052024-c128-46e1-8596-8ac8f7c79dd4" providerId="AD" clId="Web-{16DCBEEB-2E41-A091-AE5E-A15BA934297F}" dt="2023-12-11T17:04:23.757" v="105"/>
          <ac:picMkLst>
            <pc:docMk/>
            <pc:sldMk cId="2170505963" sldId="344"/>
            <ac:picMk id="2" creationId="{FC158BBB-C28C-87DE-CFB0-23FB3A6C6ECC}"/>
          </ac:picMkLst>
        </pc:picChg>
        <pc:picChg chg="del">
          <ac:chgData name="Andy Fishburne" userId="S::fishburnea@methodistchurch.org.uk::b7052024-c128-46e1-8596-8ac8f7c79dd4" providerId="AD" clId="Web-{16DCBEEB-2E41-A091-AE5E-A15BA934297F}" dt="2023-12-11T17:04:13.194" v="103"/>
          <ac:picMkLst>
            <pc:docMk/>
            <pc:sldMk cId="2170505963" sldId="344"/>
            <ac:picMk id="3" creationId="{7C1A505F-C99A-DD93-A9E9-8C7571E1DA0F}"/>
          </ac:picMkLst>
        </pc:picChg>
        <pc:picChg chg="add mod">
          <ac:chgData name="Andy Fishburne" userId="S::fishburnea@methodistchurch.org.uk::b7052024-c128-46e1-8596-8ac8f7c79dd4" providerId="AD" clId="Web-{16DCBEEB-2E41-A091-AE5E-A15BA934297F}" dt="2023-12-11T17:06:17.156" v="108" actId="14100"/>
          <ac:picMkLst>
            <pc:docMk/>
            <pc:sldMk cId="2170505963" sldId="344"/>
            <ac:picMk id="4" creationId="{7DC26583-94D4-1C32-4108-8F620F9A92A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5ABE87-3A8E-4D2F-8B2E-882DDA4E5279}" type="datetimeFigureOut">
              <a:t>1/29/2024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6739FF-E568-483E-9195-C17330BC15F9}" type="slidenum">
              <a:t>‹#›</a:t>
            </a:fld>
            <a:endParaRPr lang="en-GB"/>
          </a:p>
        </p:txBody>
      </p:sp>
    </p:spTree>
    <p:extLst>
      <p:ext uri="{BB962C8B-B14F-4D97-AF65-F5344CB8AC3E}">
        <p14:creationId xmlns:p14="http://schemas.microsoft.com/office/powerpoint/2010/main" val="3500065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 slide for a title and text or image.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Text might include song lyrics, bullet point with your key notes summarizing your talk or sermon, or discussion questions.</a:t>
            </a:r>
            <a:endParaRPr lang="en-GB"/>
          </a:p>
          <a:p>
            <a:endParaRPr lang="en-US" sz="1200"/>
          </a:p>
          <a:p>
            <a:r>
              <a:rPr lang="en-US" sz="1200"/>
              <a:t>Alternatively, click one of the icons to add an image, graph, video, </a:t>
            </a:r>
            <a:r>
              <a:rPr lang="en-US" sz="1200" err="1"/>
              <a:t>etc</a:t>
            </a:r>
            <a:endParaRPr lang="en-GB"/>
          </a:p>
        </p:txBody>
      </p:sp>
      <p:sp>
        <p:nvSpPr>
          <p:cNvPr id="4" name="Slide Number Placeholder 3"/>
          <p:cNvSpPr>
            <a:spLocks noGrp="1"/>
          </p:cNvSpPr>
          <p:nvPr>
            <p:ph type="sldNum" sz="quarter" idx="5"/>
          </p:nvPr>
        </p:nvSpPr>
        <p:spPr/>
        <p:txBody>
          <a:bodyPr/>
          <a:lstStyle/>
          <a:p>
            <a:fld id="{926739FF-E568-483E-9195-C17330BC15F9}" type="slidenum">
              <a:rPr lang="en-GB" smtClean="0"/>
              <a:t>2</a:t>
            </a:fld>
            <a:endParaRPr lang="en-GB"/>
          </a:p>
        </p:txBody>
      </p:sp>
    </p:spTree>
    <p:extLst>
      <p:ext uri="{BB962C8B-B14F-4D97-AF65-F5344CB8AC3E}">
        <p14:creationId xmlns:p14="http://schemas.microsoft.com/office/powerpoint/2010/main" val="3404716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Session one: The train journey parable – stage four (see ‘further notes’).</a:t>
            </a:r>
          </a:p>
          <a:p>
            <a:pPr>
              <a:defRPr/>
            </a:pPr>
            <a:endParaRPr lang="en-US"/>
          </a:p>
          <a:p>
            <a:pPr>
              <a:defRPr/>
            </a:pPr>
            <a:r>
              <a:rPr lang="en-US"/>
              <a:t>Stages four to six are intended for people in leadership, though can also be the responsibility of all disciples living in community and supporting one another.</a:t>
            </a:r>
          </a:p>
          <a:p>
            <a:endParaRPr lang="en-US"/>
          </a:p>
          <a:p>
            <a:r>
              <a:rPr lang="en-US"/>
              <a:t>Now, if you are involved in leading other disciples in any way, there are three more steps. As church leaders we’re on our own discipleship journeys. But we also play a role as companions to others. We journey alongside people who are exploring the network, particularly if they’re still deciding whether to get on the train.  </a:t>
            </a:r>
            <a:endParaRPr lang="en-GB"/>
          </a:p>
          <a:p>
            <a:endParaRPr lang="en-US"/>
          </a:p>
          <a:p>
            <a:r>
              <a:rPr lang="en-US"/>
              <a:t>We might be a tour guide, helping someone explore a different part of a familiar station or encouraging them to leave their familiar home station, so that they experience God in a new and different way. Perhaps we’re even sales people, telling people about the great features of a station they haven’t been to yet. </a:t>
            </a:r>
            <a:endParaRPr lang="en-GB"/>
          </a:p>
        </p:txBody>
      </p:sp>
      <p:sp>
        <p:nvSpPr>
          <p:cNvPr id="4" name="Slide Number Placeholder 3"/>
          <p:cNvSpPr>
            <a:spLocks noGrp="1"/>
          </p:cNvSpPr>
          <p:nvPr>
            <p:ph type="sldNum" sz="quarter" idx="5"/>
          </p:nvPr>
        </p:nvSpPr>
        <p:spPr/>
        <p:txBody>
          <a:bodyPr/>
          <a:lstStyle/>
          <a:p>
            <a:fld id="{926739FF-E568-483E-9195-C17330BC15F9}" type="slidenum">
              <a:rPr lang="en-GB"/>
              <a:t>11</a:t>
            </a:fld>
            <a:endParaRPr lang="en-GB"/>
          </a:p>
        </p:txBody>
      </p:sp>
    </p:spTree>
    <p:extLst>
      <p:ext uri="{BB962C8B-B14F-4D97-AF65-F5344CB8AC3E}">
        <p14:creationId xmlns:p14="http://schemas.microsoft.com/office/powerpoint/2010/main" val="4257780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Session one: The train journey parable – stage five (see ‘further notes’)</a:t>
            </a:r>
          </a:p>
          <a:p>
            <a:endParaRPr lang="en-US"/>
          </a:p>
          <a:p>
            <a:r>
              <a:rPr lang="en-US"/>
              <a:t>Of course, we can’t direct people to stations that don’t exist. So we might need to ‘construct stations’ or build new infrastructure, ensuring that our churches and circuits have opportunities for people to take part in all these activities. That might mean starting a new prayer group, or helping someone who is passionate about injustice to join up with a Circuit initiative. It might mean partnering with other churches, and </a:t>
            </a:r>
            <a:r>
              <a:rPr lang="en-US" err="1"/>
              <a:t>organisations</a:t>
            </a:r>
            <a:r>
              <a:rPr lang="en-US"/>
              <a:t> with particular expertise.</a:t>
            </a:r>
            <a:endParaRPr lang="en-GB"/>
          </a:p>
        </p:txBody>
      </p:sp>
      <p:sp>
        <p:nvSpPr>
          <p:cNvPr id="4" name="Slide Number Placeholder 3"/>
          <p:cNvSpPr>
            <a:spLocks noGrp="1"/>
          </p:cNvSpPr>
          <p:nvPr>
            <p:ph type="sldNum" sz="quarter" idx="5"/>
          </p:nvPr>
        </p:nvSpPr>
        <p:spPr/>
        <p:txBody>
          <a:bodyPr/>
          <a:lstStyle/>
          <a:p>
            <a:fld id="{926739FF-E568-483E-9195-C17330BC15F9}" type="slidenum">
              <a:rPr lang="en-GB"/>
              <a:t>12</a:t>
            </a:fld>
            <a:endParaRPr lang="en-GB"/>
          </a:p>
        </p:txBody>
      </p:sp>
    </p:spTree>
    <p:extLst>
      <p:ext uri="{BB962C8B-B14F-4D97-AF65-F5344CB8AC3E}">
        <p14:creationId xmlns:p14="http://schemas.microsoft.com/office/powerpoint/2010/main" val="3133468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Session one: The train journey parable (see ‘further notes’)</a:t>
            </a:r>
          </a:p>
          <a:p>
            <a:endParaRPr lang="en-US">
              <a:cs typeface="Calibri"/>
            </a:endParaRPr>
          </a:p>
          <a:p>
            <a:r>
              <a:rPr lang="en-US">
                <a:cs typeface="Calibri"/>
              </a:rPr>
              <a:t>But what does it look life in real life? The next four slides offer suggestions of how different practices might be done by a church community, with one chosen in each of the four areas of Our Calling (because we don’t do everything at once).</a:t>
            </a:r>
          </a:p>
          <a:p>
            <a:endParaRPr lang="en-US">
              <a:cs typeface="Calibri"/>
            </a:endParaRPr>
          </a:p>
          <a:p>
            <a:r>
              <a:rPr lang="en-US">
                <a:cs typeface="Calibri"/>
              </a:rPr>
              <a:t>Maybe like this – a group of people who gather in a chapel building, have Bible studies, coffee mornings and take part in protests against injustice. </a:t>
            </a:r>
          </a:p>
        </p:txBody>
      </p:sp>
      <p:sp>
        <p:nvSpPr>
          <p:cNvPr id="4" name="Slide Number Placeholder 3"/>
          <p:cNvSpPr>
            <a:spLocks noGrp="1"/>
          </p:cNvSpPr>
          <p:nvPr>
            <p:ph type="sldNum" sz="quarter" idx="5"/>
          </p:nvPr>
        </p:nvSpPr>
        <p:spPr/>
        <p:txBody>
          <a:bodyPr/>
          <a:lstStyle/>
          <a:p>
            <a:fld id="{926739FF-E568-483E-9195-C17330BC15F9}" type="slidenum">
              <a:rPr lang="en-GB"/>
              <a:t>13</a:t>
            </a:fld>
            <a:endParaRPr lang="en-GB"/>
          </a:p>
        </p:txBody>
      </p:sp>
    </p:spTree>
    <p:extLst>
      <p:ext uri="{BB962C8B-B14F-4D97-AF65-F5344CB8AC3E}">
        <p14:creationId xmlns:p14="http://schemas.microsoft.com/office/powerpoint/2010/main" val="2864690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Session one: The train journey parable (see ‘further notes’)</a:t>
            </a:r>
          </a:p>
          <a:p>
            <a:endParaRPr lang="en-US">
              <a:cs typeface="Calibri"/>
            </a:endParaRPr>
          </a:p>
          <a:p>
            <a:r>
              <a:rPr lang="en-US">
                <a:cs typeface="Calibri"/>
              </a:rPr>
              <a:t>Maybe in a rural context people gather for worship in each other's homes, bake tasty cakes for the community, take part in walk-and-talk hikes, and join in litter picking.</a:t>
            </a:r>
          </a:p>
          <a:p>
            <a:endParaRPr lang="en-US">
              <a:cs typeface="Calibri"/>
            </a:endParaRPr>
          </a:p>
        </p:txBody>
      </p:sp>
      <p:sp>
        <p:nvSpPr>
          <p:cNvPr id="4" name="Slide Number Placeholder 3"/>
          <p:cNvSpPr>
            <a:spLocks noGrp="1"/>
          </p:cNvSpPr>
          <p:nvPr>
            <p:ph type="sldNum" sz="quarter" idx="5"/>
          </p:nvPr>
        </p:nvSpPr>
        <p:spPr/>
        <p:txBody>
          <a:bodyPr/>
          <a:lstStyle/>
          <a:p>
            <a:fld id="{926739FF-E568-483E-9195-C17330BC15F9}" type="slidenum">
              <a:rPr lang="en-GB"/>
              <a:t>14</a:t>
            </a:fld>
            <a:endParaRPr lang="en-GB"/>
          </a:p>
        </p:txBody>
      </p:sp>
    </p:spTree>
    <p:extLst>
      <p:ext uri="{BB962C8B-B14F-4D97-AF65-F5344CB8AC3E}">
        <p14:creationId xmlns:p14="http://schemas.microsoft.com/office/powerpoint/2010/main" val="191241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Session one: The train journey parable (see ‘further notes’)</a:t>
            </a:r>
          </a:p>
          <a:p>
            <a:endParaRPr lang="en-US">
              <a:cs typeface="Calibri"/>
            </a:endParaRPr>
          </a:p>
          <a:p>
            <a:r>
              <a:rPr lang="en-US">
                <a:cs typeface="Calibri"/>
              </a:rPr>
              <a:t>It works in a digital context too. You can worship online, learn from podcasts (including our very own Hope and Anchor!), be a loving presence on social media, and take part in online petitions.</a:t>
            </a:r>
          </a:p>
        </p:txBody>
      </p:sp>
      <p:sp>
        <p:nvSpPr>
          <p:cNvPr id="4" name="Slide Number Placeholder 3"/>
          <p:cNvSpPr>
            <a:spLocks noGrp="1"/>
          </p:cNvSpPr>
          <p:nvPr>
            <p:ph type="sldNum" sz="quarter" idx="5"/>
          </p:nvPr>
        </p:nvSpPr>
        <p:spPr/>
        <p:txBody>
          <a:bodyPr/>
          <a:lstStyle/>
          <a:p>
            <a:fld id="{926739FF-E568-483E-9195-C17330BC15F9}" type="slidenum">
              <a:rPr lang="en-GB"/>
              <a:t>15</a:t>
            </a:fld>
            <a:endParaRPr lang="en-GB"/>
          </a:p>
        </p:txBody>
      </p:sp>
    </p:spTree>
    <p:extLst>
      <p:ext uri="{BB962C8B-B14F-4D97-AF65-F5344CB8AC3E}">
        <p14:creationId xmlns:p14="http://schemas.microsoft.com/office/powerpoint/2010/main" val="1055036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Session one: The train journey parable (see ‘further notes’)</a:t>
            </a:r>
          </a:p>
          <a:p>
            <a:endParaRPr lang="en-US">
              <a:cs typeface="Calibri"/>
            </a:endParaRPr>
          </a:p>
          <a:p>
            <a:r>
              <a:rPr lang="en-US">
                <a:cs typeface="Calibri"/>
              </a:rPr>
              <a:t>It also fits a pioneering context too. You might meet with people in a café, share food, tell stories and share ideas for caring for the environment. </a:t>
            </a:r>
          </a:p>
        </p:txBody>
      </p:sp>
      <p:sp>
        <p:nvSpPr>
          <p:cNvPr id="4" name="Slide Number Placeholder 3"/>
          <p:cNvSpPr>
            <a:spLocks noGrp="1"/>
          </p:cNvSpPr>
          <p:nvPr>
            <p:ph type="sldNum" sz="quarter" idx="5"/>
          </p:nvPr>
        </p:nvSpPr>
        <p:spPr/>
        <p:txBody>
          <a:bodyPr/>
          <a:lstStyle/>
          <a:p>
            <a:fld id="{926739FF-E568-483E-9195-C17330BC15F9}" type="slidenum">
              <a:rPr lang="en-GB"/>
              <a:t>16</a:t>
            </a:fld>
            <a:endParaRPr lang="en-GB"/>
          </a:p>
        </p:txBody>
      </p:sp>
    </p:spTree>
    <p:extLst>
      <p:ext uri="{BB962C8B-B14F-4D97-AF65-F5344CB8AC3E}">
        <p14:creationId xmlns:p14="http://schemas.microsoft.com/office/powerpoint/2010/main" val="247907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Session one: The train journey parable stage six (see ‘further notes’)</a:t>
            </a:r>
          </a:p>
          <a:p>
            <a:endParaRPr lang="en-US"/>
          </a:p>
          <a:p>
            <a:r>
              <a:rPr lang="en-US"/>
              <a:t>The discipleship journey is an exciting one, and deeply fulfilling. So we don’t want to limit the journey to people who are already travelling.  </a:t>
            </a:r>
          </a:p>
          <a:p>
            <a:r>
              <a:rPr lang="en-US"/>
              <a:t> </a:t>
            </a:r>
            <a:endParaRPr lang="en-US">
              <a:cs typeface="Calibri"/>
            </a:endParaRPr>
          </a:p>
          <a:p>
            <a:r>
              <a:rPr lang="en-US"/>
              <a:t>Each station in the network is an opportunity for new people to start their own journey. For one person, that might be sensing something spiritual in nature. For another, it might be wrestling with questions about evil in the world. </a:t>
            </a:r>
          </a:p>
          <a:p>
            <a:r>
              <a:rPr lang="en-US"/>
              <a:t> </a:t>
            </a:r>
            <a:endParaRPr lang="en-US">
              <a:cs typeface="Calibri"/>
            </a:endParaRPr>
          </a:p>
          <a:p>
            <a:r>
              <a:rPr lang="en-US"/>
              <a:t>We want to ensure the stations (our activities and practices) are accessible to new people as well as experienced </a:t>
            </a:r>
            <a:r>
              <a:rPr lang="en-US" err="1"/>
              <a:t>travellers</a:t>
            </a:r>
            <a:r>
              <a:rPr lang="en-US"/>
              <a:t>. As leaders, we need to be able to support people in taking those first steps into the network, and exploring the journey God is taking them on. </a:t>
            </a:r>
            <a:endParaRPr lang="en-US">
              <a:cs typeface="Calibri"/>
            </a:endParaRPr>
          </a:p>
        </p:txBody>
      </p:sp>
      <p:sp>
        <p:nvSpPr>
          <p:cNvPr id="4" name="Slide Number Placeholder 3"/>
          <p:cNvSpPr>
            <a:spLocks noGrp="1"/>
          </p:cNvSpPr>
          <p:nvPr>
            <p:ph type="sldNum" sz="quarter" idx="5"/>
          </p:nvPr>
        </p:nvSpPr>
        <p:spPr/>
        <p:txBody>
          <a:bodyPr/>
          <a:lstStyle/>
          <a:p>
            <a:fld id="{926739FF-E568-483E-9195-C17330BC15F9}" type="slidenum">
              <a:rPr lang="en-GB"/>
              <a:t>17</a:t>
            </a:fld>
            <a:endParaRPr lang="en-GB"/>
          </a:p>
        </p:txBody>
      </p:sp>
    </p:spTree>
    <p:extLst>
      <p:ext uri="{BB962C8B-B14F-4D97-AF65-F5344CB8AC3E}">
        <p14:creationId xmlns:p14="http://schemas.microsoft.com/office/powerpoint/2010/main" val="3983004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Session: Prayer (see ‘key themes’)</a:t>
            </a:r>
          </a:p>
          <a:p>
            <a:endParaRPr lang="en-US"/>
          </a:p>
          <a:p>
            <a:r>
              <a:rPr lang="en-US"/>
              <a:t>God loves spending time with you. Don't overcomplicate it. God is there and is a perfect listener.</a:t>
            </a:r>
          </a:p>
        </p:txBody>
      </p:sp>
      <p:sp>
        <p:nvSpPr>
          <p:cNvPr id="4" name="Slide Number Placeholder 3"/>
          <p:cNvSpPr>
            <a:spLocks noGrp="1"/>
          </p:cNvSpPr>
          <p:nvPr>
            <p:ph type="sldNum" sz="quarter" idx="5"/>
          </p:nvPr>
        </p:nvSpPr>
        <p:spPr/>
        <p:txBody>
          <a:bodyPr/>
          <a:lstStyle/>
          <a:p>
            <a:fld id="{926739FF-E568-483E-9195-C17330BC15F9}" type="slidenum">
              <a:rPr lang="en-GB"/>
              <a:t>18</a:t>
            </a:fld>
            <a:endParaRPr lang="en-GB"/>
          </a:p>
        </p:txBody>
      </p:sp>
    </p:spTree>
    <p:extLst>
      <p:ext uri="{BB962C8B-B14F-4D97-AF65-F5344CB8AC3E}">
        <p14:creationId xmlns:p14="http://schemas.microsoft.com/office/powerpoint/2010/main" val="148327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Session: Prayer (see ‘background reflection’)</a:t>
            </a:r>
          </a:p>
          <a:p>
            <a:endParaRPr lang="en-US"/>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a:solidFill>
                  <a:srgbClr val="000000"/>
                </a:solidFill>
                <a:effectLst/>
                <a:latin typeface="Arial" panose="020B0604020202020204" pitchFamily="34" charset="0"/>
                <a:ea typeface="Roboto" panose="02000000000000000000" pitchFamily="2" charset="0"/>
                <a:cs typeface="Times New Roman" panose="02020603050405020304" pitchFamily="18" charset="0"/>
              </a:rPr>
              <a:t>The purpose of prayer is not to tick a box every day, but to live in communication with God. It’s not about technique or accomplishment, it’s about opening channels to listen and to ask for what we need. We all do this differently. Perhaps we need to learn how to listen more and ask more. Such communication is not a chore, but a delight.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i="0">
              <a:solidFill>
                <a:srgbClr val="005D63"/>
              </a:solidFill>
              <a:effectLst/>
              <a:latin typeface="Arial" panose="020B0604020202020204" pitchFamily="34"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i="0">
                <a:solidFill>
                  <a:srgbClr val="005D63"/>
                </a:solidFill>
                <a:effectLst/>
                <a:latin typeface="Arial" panose="020B0604020202020204" pitchFamily="34" charset="0"/>
                <a:ea typeface="Roboto" panose="02000000000000000000" pitchFamily="2" charset="0"/>
                <a:cs typeface="Times New Roman" panose="02020603050405020304" pitchFamily="18" charset="0"/>
              </a:rPr>
              <a:t>Prayer rhythms can be at set times in the day, week, month, season and year. </a:t>
            </a:r>
            <a:r>
              <a:rPr lang="en-GB" sz="1800">
                <a:solidFill>
                  <a:srgbClr val="000000"/>
                </a:solidFill>
                <a:effectLst/>
                <a:latin typeface="Arial" panose="020B0604020202020204" pitchFamily="34" charset="0"/>
                <a:ea typeface="Roboto" panose="02000000000000000000" pitchFamily="2" charset="0"/>
                <a:cs typeface="Times New Roman" panose="02020603050405020304" pitchFamily="18" charset="0"/>
              </a:rPr>
              <a:t>Praying daily may also begin with regularly reminding ourselves that God wants to communicate with us at every moment, because of God’s great love for us.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26739FF-E568-483E-9195-C17330BC15F9}" type="slidenum">
              <a:rPr lang="en-GB"/>
              <a:t>19</a:t>
            </a:fld>
            <a:endParaRPr lang="en-GB"/>
          </a:p>
        </p:txBody>
      </p:sp>
    </p:spTree>
    <p:extLst>
      <p:ext uri="{BB962C8B-B14F-4D97-AF65-F5344CB8AC3E}">
        <p14:creationId xmlns:p14="http://schemas.microsoft.com/office/powerpoint/2010/main" val="1522001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26496-DAB0-0E9E-3695-A595C97015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06FDA5-CB7A-7C59-E950-967180BBAF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A193E2-4802-1E1D-BC7D-C439E1B3AAAA}"/>
              </a:ext>
            </a:extLst>
          </p:cNvPr>
          <p:cNvSpPr>
            <a:spLocks noGrp="1"/>
          </p:cNvSpPr>
          <p:nvPr>
            <p:ph type="body" idx="1"/>
          </p:nvPr>
        </p:nvSpPr>
        <p:spPr/>
        <p:txBody>
          <a:bodyPr/>
          <a:lstStyle/>
          <a:p>
            <a:r>
              <a:rPr lang="en-US"/>
              <a:t>Session: Prayer (see ‘further notes’)</a:t>
            </a:r>
          </a:p>
          <a:p>
            <a:endParaRPr lang="en-US"/>
          </a:p>
          <a:p>
            <a:r>
              <a:rPr lang="en-US"/>
              <a:t>Sunshine and Showers is a six-session course exploring some of the paradoxes that can make prayer seem hard. </a:t>
            </a:r>
            <a:r>
              <a:rPr lang="en-US" b="0" i="0">
                <a:solidFill>
                  <a:srgbClr val="222222"/>
                </a:solidFill>
                <a:effectLst/>
                <a:latin typeface="Roboto" panose="02000000000000000000" pitchFamily="2" charset="0"/>
              </a:rPr>
              <a:t>Rather than seeking to find simplistic answers, the course encourages participants to find peace in the mystery of prayer; to be able to pray despite the confusion. Could you explore the course at your church?</a:t>
            </a:r>
            <a:endParaRPr lang="en-US"/>
          </a:p>
        </p:txBody>
      </p:sp>
      <p:sp>
        <p:nvSpPr>
          <p:cNvPr id="4" name="Slide Number Placeholder 3">
            <a:extLst>
              <a:ext uri="{FF2B5EF4-FFF2-40B4-BE49-F238E27FC236}">
                <a16:creationId xmlns:a16="http://schemas.microsoft.com/office/drawing/2014/main" id="{F28CC60C-C6F4-8791-D3D6-3F1139A1A11C}"/>
              </a:ext>
            </a:extLst>
          </p:cNvPr>
          <p:cNvSpPr>
            <a:spLocks noGrp="1"/>
          </p:cNvSpPr>
          <p:nvPr>
            <p:ph type="sldNum" sz="quarter" idx="5"/>
          </p:nvPr>
        </p:nvSpPr>
        <p:spPr/>
        <p:txBody>
          <a:bodyPr/>
          <a:lstStyle/>
          <a:p>
            <a:fld id="{926739FF-E568-483E-9195-C17330BC15F9}" type="slidenum">
              <a:rPr lang="en-GB"/>
              <a:t>20</a:t>
            </a:fld>
            <a:endParaRPr lang="en-GB"/>
          </a:p>
        </p:txBody>
      </p:sp>
    </p:spTree>
    <p:extLst>
      <p:ext uri="{BB962C8B-B14F-4D97-AF65-F5344CB8AC3E}">
        <p14:creationId xmlns:p14="http://schemas.microsoft.com/office/powerpoint/2010/main" val="1700099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slide for text or image, without a title.</a:t>
            </a:r>
          </a:p>
          <a:p>
            <a:endParaRPr lang="en-US"/>
          </a:p>
          <a:p>
            <a:r>
              <a:rPr lang="en-US"/>
              <a:t>Click one of the icons to add an image, video, graph, etc.</a:t>
            </a:r>
            <a:endParaRPr lang="en-GB"/>
          </a:p>
        </p:txBody>
      </p:sp>
      <p:sp>
        <p:nvSpPr>
          <p:cNvPr id="4" name="Slide Number Placeholder 3"/>
          <p:cNvSpPr>
            <a:spLocks noGrp="1"/>
          </p:cNvSpPr>
          <p:nvPr>
            <p:ph type="sldNum" sz="quarter" idx="5"/>
          </p:nvPr>
        </p:nvSpPr>
        <p:spPr/>
        <p:txBody>
          <a:bodyPr/>
          <a:lstStyle/>
          <a:p>
            <a:fld id="{926739FF-E568-483E-9195-C17330BC15F9}" type="slidenum">
              <a:rPr lang="en-GB" smtClean="0"/>
              <a:t>3</a:t>
            </a:fld>
            <a:endParaRPr lang="en-GB"/>
          </a:p>
        </p:txBody>
      </p:sp>
    </p:spTree>
    <p:extLst>
      <p:ext uri="{BB962C8B-B14F-4D97-AF65-F5344CB8AC3E}">
        <p14:creationId xmlns:p14="http://schemas.microsoft.com/office/powerpoint/2010/main" val="1697202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Session: Worship (see ‘key themes’)</a:t>
            </a:r>
          </a:p>
          <a:p>
            <a:endParaRPr lang="en-US"/>
          </a:p>
          <a:p>
            <a:r>
              <a:rPr lang="en-US"/>
              <a:t>We worship with others regularly. God wants to refresh you. Worshipping with others helps to knit us into a faith community.</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926739FF-E568-483E-9195-C17330BC15F9}" type="slidenum">
              <a:rPr lang="en-GB"/>
              <a:t>21</a:t>
            </a:fld>
            <a:endParaRPr lang="en-GB"/>
          </a:p>
        </p:txBody>
      </p:sp>
    </p:spTree>
    <p:extLst>
      <p:ext uri="{BB962C8B-B14F-4D97-AF65-F5344CB8AC3E}">
        <p14:creationId xmlns:p14="http://schemas.microsoft.com/office/powerpoint/2010/main" val="1097670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Session: Worship (see ‘background reflection’)</a:t>
            </a:r>
          </a:p>
          <a:p>
            <a:endParaRPr lang="en-US"/>
          </a:p>
          <a:p>
            <a:pPr marR="600710">
              <a:lnSpc>
                <a:spcPct val="107000"/>
              </a:lnSpc>
              <a:spcAft>
                <a:spcPts val="800"/>
              </a:spcAft>
            </a:pPr>
            <a:r>
              <a:rPr lang="en-GB" sz="1800">
                <a:effectLst/>
                <a:latin typeface="Arial" panose="020B0604020202020204" pitchFamily="34" charset="0"/>
                <a:ea typeface="Roboto" panose="02000000000000000000" pitchFamily="2" charset="0"/>
                <a:cs typeface="Times New Roman" panose="02020603050405020304" pitchFamily="18" charset="0"/>
              </a:rPr>
              <a:t>Worship was at the centre of the practice of the Early Church but it may have looked quite different to our worship services today. Worship was a combination of time at the temple and domestic gatherings arranged around a celebration of the Last Supper. Luke tells us in Acts: “</a:t>
            </a:r>
            <a:r>
              <a:rPr lang="en-GB" sz="1800" i="1">
                <a:effectLst/>
                <a:latin typeface="Arial" panose="020B0604020202020204" pitchFamily="34" charset="0"/>
                <a:ea typeface="Roboto" panose="02000000000000000000" pitchFamily="2" charset="0"/>
                <a:cs typeface="Times New Roman" panose="02020603050405020304" pitchFamily="18" charset="0"/>
              </a:rPr>
              <a:t>Day by day</a:t>
            </a:r>
            <a:r>
              <a:rPr lang="en-GB" sz="1800">
                <a:effectLst/>
                <a:latin typeface="Arial" panose="020B0604020202020204" pitchFamily="34" charset="0"/>
                <a:ea typeface="Roboto" panose="02000000000000000000" pitchFamily="2" charset="0"/>
                <a:cs typeface="Times New Roman" panose="02020603050405020304" pitchFamily="18" charset="0"/>
              </a:rPr>
              <a:t>, as they spent much time together in the temple, they </a:t>
            </a:r>
            <a:r>
              <a:rPr lang="en-GB" sz="1800" i="1">
                <a:effectLst/>
                <a:latin typeface="Arial" panose="020B0604020202020204" pitchFamily="34" charset="0"/>
                <a:ea typeface="Roboto" panose="02000000000000000000" pitchFamily="2" charset="0"/>
                <a:cs typeface="Times New Roman" panose="02020603050405020304" pitchFamily="18" charset="0"/>
              </a:rPr>
              <a:t>broke bread at home and ate</a:t>
            </a:r>
            <a:r>
              <a:rPr lang="en-GB" sz="1800">
                <a:effectLst/>
                <a:latin typeface="Arial" panose="020B0604020202020204" pitchFamily="34" charset="0"/>
                <a:ea typeface="Roboto" panose="02000000000000000000" pitchFamily="2" charset="0"/>
                <a:cs typeface="Times New Roman" panose="02020603050405020304" pitchFamily="18" charset="0"/>
              </a:rPr>
              <a:t> their food with glad and generous hearts, praising God” (Acts 2:46). How does this compare or differ to your worship today?</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26739FF-E568-483E-9195-C17330BC15F9}" type="slidenum">
              <a:rPr lang="en-GB"/>
              <a:t>22</a:t>
            </a:fld>
            <a:endParaRPr lang="en-GB"/>
          </a:p>
        </p:txBody>
      </p:sp>
    </p:spTree>
    <p:extLst>
      <p:ext uri="{BB962C8B-B14F-4D97-AF65-F5344CB8AC3E}">
        <p14:creationId xmlns:p14="http://schemas.microsoft.com/office/powerpoint/2010/main" val="326214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Session: Worship (see ‘creative activities’)</a:t>
            </a:r>
          </a:p>
          <a:p>
            <a:endParaRPr lang="en-US"/>
          </a:p>
          <a:p>
            <a:r>
              <a:rPr lang="en-US"/>
              <a:t>The Old and New Testaments both show a more diverse community than some people think. How diverse is your worshipping community?</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926739FF-E568-483E-9195-C17330BC15F9}" type="slidenum">
              <a:rPr lang="en-GB"/>
              <a:t>23</a:t>
            </a:fld>
            <a:endParaRPr lang="en-GB"/>
          </a:p>
        </p:txBody>
      </p:sp>
    </p:spTree>
    <p:extLst>
      <p:ext uri="{BB962C8B-B14F-4D97-AF65-F5344CB8AC3E}">
        <p14:creationId xmlns:p14="http://schemas.microsoft.com/office/powerpoint/2010/main" val="192777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Session: Notice (see ‘key themes’)</a:t>
            </a:r>
          </a:p>
          <a:p>
            <a:endParaRPr lang="en-US"/>
          </a:p>
          <a:p>
            <a:r>
              <a:rPr lang="en-US"/>
              <a:t>We notice God in Scripture, and the world. God is near, and findable. But not completely. </a:t>
            </a:r>
            <a:endParaRPr lang="en-GB"/>
          </a:p>
        </p:txBody>
      </p:sp>
      <p:sp>
        <p:nvSpPr>
          <p:cNvPr id="4" name="Slide Number Placeholder 3"/>
          <p:cNvSpPr>
            <a:spLocks noGrp="1"/>
          </p:cNvSpPr>
          <p:nvPr>
            <p:ph type="sldNum" sz="quarter" idx="5"/>
          </p:nvPr>
        </p:nvSpPr>
        <p:spPr/>
        <p:txBody>
          <a:bodyPr/>
          <a:lstStyle/>
          <a:p>
            <a:fld id="{926739FF-E568-483E-9195-C17330BC15F9}" type="slidenum">
              <a:rPr lang="en-GB"/>
              <a:t>24</a:t>
            </a:fld>
            <a:endParaRPr lang="en-GB"/>
          </a:p>
        </p:txBody>
      </p:sp>
    </p:spTree>
    <p:extLst>
      <p:ext uri="{BB962C8B-B14F-4D97-AF65-F5344CB8AC3E}">
        <p14:creationId xmlns:p14="http://schemas.microsoft.com/office/powerpoint/2010/main" val="3593895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Session: Notice (see ‘background reflection’)</a:t>
            </a:r>
          </a:p>
          <a:p>
            <a:endParaRPr lang="en-US"/>
          </a:p>
          <a:p>
            <a:pPr marL="0" lvl="0" indent="0">
              <a:lnSpc>
                <a:spcPct val="107000"/>
              </a:lnSpc>
              <a:spcAft>
                <a:spcPts val="800"/>
              </a:spcAft>
              <a:buClr>
                <a:srgbClr val="005D63"/>
              </a:buClr>
              <a:buFont typeface="Symbol" panose="05050102010706020507" pitchFamily="18" charset="2"/>
              <a:buNone/>
            </a:pPr>
            <a:r>
              <a:rPr lang="en-GB" sz="1800">
                <a:effectLst/>
                <a:latin typeface="Arial" panose="020B0604020202020204" pitchFamily="34" charset="0"/>
                <a:ea typeface="Roboto" panose="02000000000000000000" pitchFamily="2" charset="0"/>
                <a:cs typeface="Times New Roman" panose="02020603050405020304" pitchFamily="18" charset="0"/>
              </a:rPr>
              <a:t>We can also notice God in science and nature, our relationships with others, in our work, in books, films, podcasts, and other leisure activities, and in world events.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26739FF-E568-483E-9195-C17330BC15F9}" type="slidenum">
              <a:rPr lang="en-GB"/>
              <a:t>25</a:t>
            </a:fld>
            <a:endParaRPr lang="en-GB"/>
          </a:p>
        </p:txBody>
      </p:sp>
    </p:spTree>
    <p:extLst>
      <p:ext uri="{BB962C8B-B14F-4D97-AF65-F5344CB8AC3E}">
        <p14:creationId xmlns:p14="http://schemas.microsoft.com/office/powerpoint/2010/main" val="3442970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Session: Notice (see ‘background reflection’)</a:t>
            </a:r>
          </a:p>
          <a:p>
            <a:endParaRPr lang="en-US"/>
          </a:p>
          <a:p>
            <a:pPr>
              <a:lnSpc>
                <a:spcPct val="107000"/>
              </a:lnSpc>
              <a:spcAft>
                <a:spcPts val="800"/>
              </a:spcAft>
            </a:pPr>
            <a:r>
              <a:rPr lang="en-GB" sz="1800">
                <a:effectLst/>
                <a:latin typeface="Arial" panose="020B0604020202020204" pitchFamily="34" charset="0"/>
                <a:ea typeface="Roboto" panose="02000000000000000000" pitchFamily="2" charset="0"/>
                <a:cs typeface="Times New Roman" panose="02020603050405020304" pitchFamily="18" charset="0"/>
              </a:rPr>
              <a:t>Have you ever played hide and seek with a child who is slightly too young to understand the rules? You stand in the middle of the room and say, “Where’s so and so?” and the child leaps out and enthusiastically cries “Here I am!” The child wants to be found. </a:t>
            </a:r>
            <a:r>
              <a:rPr lang="en-GB" sz="1800">
                <a:effectLst/>
                <a:latin typeface="Arial" panose="020B0604020202020204" pitchFamily="34" charset="0"/>
                <a:ea typeface="Roboto" panose="02000000000000000000" pitchFamily="2" charset="0"/>
              </a:rPr>
              <a:t>This is how God responds when we look for God. God wants to be found.</a:t>
            </a:r>
            <a:endParaRPr lang="en-GB"/>
          </a:p>
        </p:txBody>
      </p:sp>
      <p:sp>
        <p:nvSpPr>
          <p:cNvPr id="4" name="Slide Number Placeholder 3"/>
          <p:cNvSpPr>
            <a:spLocks noGrp="1"/>
          </p:cNvSpPr>
          <p:nvPr>
            <p:ph type="sldNum" sz="quarter" idx="5"/>
          </p:nvPr>
        </p:nvSpPr>
        <p:spPr/>
        <p:txBody>
          <a:bodyPr/>
          <a:lstStyle/>
          <a:p>
            <a:fld id="{926739FF-E568-483E-9195-C17330BC15F9}" type="slidenum">
              <a:rPr lang="en-GB"/>
              <a:t>26</a:t>
            </a:fld>
            <a:endParaRPr lang="en-GB"/>
          </a:p>
        </p:txBody>
      </p:sp>
    </p:spTree>
    <p:extLst>
      <p:ext uri="{BB962C8B-B14F-4D97-AF65-F5344CB8AC3E}">
        <p14:creationId xmlns:p14="http://schemas.microsoft.com/office/powerpoint/2010/main" val="314010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7BEB7-834D-852B-C114-6F696EE128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948891-EC36-F729-A83B-227A347457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BBEE28-9DE2-9B8E-73C4-A9FB5594018B}"/>
              </a:ext>
            </a:extLst>
          </p:cNvPr>
          <p:cNvSpPr>
            <a:spLocks noGrp="1"/>
          </p:cNvSpPr>
          <p:nvPr>
            <p:ph type="body" idx="1"/>
          </p:nvPr>
        </p:nvSpPr>
        <p:spPr/>
        <p:txBody>
          <a:bodyPr/>
          <a:lstStyle/>
          <a:p>
            <a:r>
              <a:rPr lang="en-US"/>
              <a:t>Session: Notice </a:t>
            </a:r>
            <a:r>
              <a:rPr lang="en-GB" sz="1200">
                <a:effectLst/>
                <a:latin typeface="Arial" panose="020B0604020202020204" pitchFamily="34" charset="0"/>
                <a:ea typeface="Roboto" panose="02000000000000000000" pitchFamily="2" charset="0"/>
              </a:rPr>
              <a:t>(see ‘further notes’)</a:t>
            </a:r>
            <a:endParaRPr lang="en-US"/>
          </a:p>
          <a:p>
            <a:endParaRPr lang="en-US"/>
          </a:p>
          <a:p>
            <a:r>
              <a:rPr lang="en-GB" sz="1800">
                <a:effectLst/>
                <a:latin typeface="Arial" panose="020B0604020202020204" pitchFamily="34" charset="0"/>
                <a:ea typeface="Roboto" panose="02000000000000000000" pitchFamily="2" charset="0"/>
              </a:rPr>
              <a:t>What is the Bible?</a:t>
            </a:r>
            <a:endParaRPr lang="en-GB"/>
          </a:p>
        </p:txBody>
      </p:sp>
      <p:sp>
        <p:nvSpPr>
          <p:cNvPr id="4" name="Slide Number Placeholder 3">
            <a:extLst>
              <a:ext uri="{FF2B5EF4-FFF2-40B4-BE49-F238E27FC236}">
                <a16:creationId xmlns:a16="http://schemas.microsoft.com/office/drawing/2014/main" id="{AA3BC815-EF0E-97B8-77EC-2F1DEFDA1B88}"/>
              </a:ext>
            </a:extLst>
          </p:cNvPr>
          <p:cNvSpPr>
            <a:spLocks noGrp="1"/>
          </p:cNvSpPr>
          <p:nvPr>
            <p:ph type="sldNum" sz="quarter" idx="5"/>
          </p:nvPr>
        </p:nvSpPr>
        <p:spPr/>
        <p:txBody>
          <a:bodyPr/>
          <a:lstStyle/>
          <a:p>
            <a:fld id="{926739FF-E568-483E-9195-C17330BC15F9}" type="slidenum">
              <a:rPr lang="en-GB"/>
              <a:t>27</a:t>
            </a:fld>
            <a:endParaRPr lang="en-GB"/>
          </a:p>
        </p:txBody>
      </p:sp>
    </p:spTree>
    <p:extLst>
      <p:ext uri="{BB962C8B-B14F-4D97-AF65-F5344CB8AC3E}">
        <p14:creationId xmlns:p14="http://schemas.microsoft.com/office/powerpoint/2010/main" val="3145424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Session: Tell (see ‘key themes’)</a:t>
            </a:r>
          </a:p>
          <a:p>
            <a:endParaRPr lang="en-US"/>
          </a:p>
          <a:p>
            <a:r>
              <a:rPr lang="en-US"/>
              <a:t>We tell of the love of God Your story matters.</a:t>
            </a:r>
            <a:r>
              <a:rPr lang="en-US">
                <a:cs typeface="Calibri"/>
              </a:rPr>
              <a:t> </a:t>
            </a:r>
            <a:r>
              <a:rPr lang="en-US"/>
              <a:t>It's natural to want to pass on good news.</a:t>
            </a:r>
            <a:endParaRPr lang="en-US">
              <a:cs typeface="Calibri"/>
            </a:endParaRPr>
          </a:p>
        </p:txBody>
      </p:sp>
      <p:sp>
        <p:nvSpPr>
          <p:cNvPr id="4" name="Slide Number Placeholder 3"/>
          <p:cNvSpPr>
            <a:spLocks noGrp="1"/>
          </p:cNvSpPr>
          <p:nvPr>
            <p:ph type="sldNum" sz="quarter" idx="5"/>
          </p:nvPr>
        </p:nvSpPr>
        <p:spPr/>
        <p:txBody>
          <a:bodyPr/>
          <a:lstStyle/>
          <a:p>
            <a:fld id="{926739FF-E568-483E-9195-C17330BC15F9}" type="slidenum">
              <a:rPr lang="en-GB"/>
              <a:t>28</a:t>
            </a:fld>
            <a:endParaRPr lang="en-GB"/>
          </a:p>
        </p:txBody>
      </p:sp>
    </p:spTree>
    <p:extLst>
      <p:ext uri="{BB962C8B-B14F-4D97-AF65-F5344CB8AC3E}">
        <p14:creationId xmlns:p14="http://schemas.microsoft.com/office/powerpoint/2010/main" val="21449577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25C48-EA41-1F80-D8B8-865B92B0B0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062557-E920-7B64-3E16-BA08819301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F4B202-8EAB-A452-AAA1-2A2472F57DEA}"/>
              </a:ext>
            </a:extLst>
          </p:cNvPr>
          <p:cNvSpPr>
            <a:spLocks noGrp="1"/>
          </p:cNvSpPr>
          <p:nvPr>
            <p:ph type="body" idx="1"/>
          </p:nvPr>
        </p:nvSpPr>
        <p:spPr/>
        <p:txBody>
          <a:bodyPr/>
          <a:lstStyle/>
          <a:p>
            <a:r>
              <a:rPr lang="en-US" dirty="0"/>
              <a:t>Session: Tell (see ‘key themes’)</a:t>
            </a:r>
          </a:p>
          <a:p>
            <a:endParaRPr lang="en-US"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i="0" dirty="0">
                <a:solidFill>
                  <a:srgbClr val="222222"/>
                </a:solidFill>
                <a:effectLst/>
                <a:latin typeface="Arial" panose="020B0604020202020204" pitchFamily="34" charset="0"/>
                <a:ea typeface="Roboto" panose="02000000000000000000" pitchFamily="2" charset="0"/>
                <a:cs typeface="Times New Roman" panose="02020603050405020304" pitchFamily="18" charset="0"/>
              </a:rPr>
              <a:t>Speaking should always be accompanied by listening – allowing others to tell their story and allows us to notice God in them. Evangelism is not about us talking at other people, but forming meaningful relationships with others, and sharing our stories and experiences of God together.</a:t>
            </a:r>
            <a:endParaRPr lang="en-GB" sz="1200" i="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7E1B802-B97B-5798-8A89-62DA9C693CF0}"/>
              </a:ext>
            </a:extLst>
          </p:cNvPr>
          <p:cNvSpPr>
            <a:spLocks noGrp="1"/>
          </p:cNvSpPr>
          <p:nvPr>
            <p:ph type="sldNum" sz="quarter" idx="5"/>
          </p:nvPr>
        </p:nvSpPr>
        <p:spPr/>
        <p:txBody>
          <a:bodyPr/>
          <a:lstStyle/>
          <a:p>
            <a:fld id="{926739FF-E568-483E-9195-C17330BC15F9}" type="slidenum">
              <a:rPr lang="en-GB"/>
              <a:t>29</a:t>
            </a:fld>
            <a:endParaRPr lang="en-GB"/>
          </a:p>
        </p:txBody>
      </p:sp>
    </p:spTree>
    <p:extLst>
      <p:ext uri="{BB962C8B-B14F-4D97-AF65-F5344CB8AC3E}">
        <p14:creationId xmlns:p14="http://schemas.microsoft.com/office/powerpoint/2010/main" val="499336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24D1B-EC2F-BAAB-0E0D-170EC9C7A7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E4FAD2-5B90-E4C2-95B6-7FA27329B2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43C594-0EAA-76E2-1F7F-F463A5DF7B43}"/>
              </a:ext>
            </a:extLst>
          </p:cNvPr>
          <p:cNvSpPr>
            <a:spLocks noGrp="1"/>
          </p:cNvSpPr>
          <p:nvPr>
            <p:ph type="body" idx="1"/>
          </p:nvPr>
        </p:nvSpPr>
        <p:spPr/>
        <p:txBody>
          <a:bodyPr/>
          <a:lstStyle/>
          <a:p>
            <a:r>
              <a:rPr lang="en-US" dirty="0"/>
              <a:t>Session: Tell (see ‘</a:t>
            </a:r>
            <a:r>
              <a:rPr lang="en-US"/>
              <a:t>background reflection’)</a:t>
            </a:r>
            <a:endParaRPr lang="en-US" dirty="0"/>
          </a:p>
          <a:p>
            <a:endParaRPr lang="en-US" dirty="0"/>
          </a:p>
          <a:p>
            <a:pPr>
              <a:lnSpc>
                <a:spcPct val="107000"/>
              </a:lnSpc>
              <a:spcAft>
                <a:spcPts val="800"/>
              </a:spcAft>
            </a:pPr>
            <a:r>
              <a:rPr lang="en-GB" sz="1800" dirty="0">
                <a:effectLst/>
                <a:latin typeface="Arial" panose="020B0604020202020204" pitchFamily="34" charset="0"/>
                <a:ea typeface="Roboto" panose="02000000000000000000" pitchFamily="2" charset="0"/>
                <a:cs typeface="Times New Roman" panose="02020603050405020304" pitchFamily="18" charset="0"/>
              </a:rPr>
              <a:t>Speaking on behalf of God is arguably more important than ever in a society in which there is palpable anger about structural inequalities, systemic racism, and widespread fear for the future amongst many who are in a precarious economic or social position. In 2 Timothy 4:2 we are told: “proclaim the message; be persistent whether the time is favourable or unfavourable; convince, rebuke, and encourage, with the utmost patience in teaching”. Speaking prophetically in this way takes courage, whether it is ‘speaking truth to power’ or challenging our society and communities with truths which people would rather not hear. Telling of God’s love and challenging injustice are inextricably entwined together.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1AF31D2-9559-D8FB-AF7A-AFF8CA725968}"/>
              </a:ext>
            </a:extLst>
          </p:cNvPr>
          <p:cNvSpPr>
            <a:spLocks noGrp="1"/>
          </p:cNvSpPr>
          <p:nvPr>
            <p:ph type="sldNum" sz="quarter" idx="5"/>
          </p:nvPr>
        </p:nvSpPr>
        <p:spPr/>
        <p:txBody>
          <a:bodyPr/>
          <a:lstStyle/>
          <a:p>
            <a:fld id="{926739FF-E568-483E-9195-C17330BC15F9}" type="slidenum">
              <a:rPr lang="en-GB"/>
              <a:t>30</a:t>
            </a:fld>
            <a:endParaRPr lang="en-GB"/>
          </a:p>
        </p:txBody>
      </p:sp>
    </p:spTree>
    <p:extLst>
      <p:ext uri="{BB962C8B-B14F-4D97-AF65-F5344CB8AC3E}">
        <p14:creationId xmlns:p14="http://schemas.microsoft.com/office/powerpoint/2010/main" val="3834467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a:t>
            </a:r>
            <a:r>
              <a:rPr lang="en-US" dirty="0"/>
              <a:t>Methodist Way of Life</a:t>
            </a:r>
            <a:endParaRPr lang="en-GB" dirty="0"/>
          </a:p>
        </p:txBody>
      </p:sp>
      <p:sp>
        <p:nvSpPr>
          <p:cNvPr id="4" name="Slide Number Placeholder 3"/>
          <p:cNvSpPr>
            <a:spLocks noGrp="1"/>
          </p:cNvSpPr>
          <p:nvPr>
            <p:ph type="sldNum" sz="quarter" idx="5"/>
          </p:nvPr>
        </p:nvSpPr>
        <p:spPr/>
        <p:txBody>
          <a:bodyPr/>
          <a:lstStyle/>
          <a:p>
            <a:fld id="{926739FF-E568-483E-9195-C17330BC15F9}" type="slidenum">
              <a:rPr lang="en-GB" smtClean="0"/>
              <a:t>4</a:t>
            </a:fld>
            <a:endParaRPr lang="en-GB"/>
          </a:p>
        </p:txBody>
      </p:sp>
    </p:spTree>
    <p:extLst>
      <p:ext uri="{BB962C8B-B14F-4D97-AF65-F5344CB8AC3E}">
        <p14:creationId xmlns:p14="http://schemas.microsoft.com/office/powerpoint/2010/main" val="38845303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Session: Live (see ‘key themes’)</a:t>
            </a:r>
          </a:p>
          <a:p>
            <a:endParaRPr lang="en-US"/>
          </a:p>
          <a:p>
            <a:r>
              <a:rPr lang="en-US"/>
              <a:t>We live in a way that draws people to Jesus. You be you. You are made in God's image, so let that shine out.</a:t>
            </a:r>
          </a:p>
        </p:txBody>
      </p:sp>
      <p:sp>
        <p:nvSpPr>
          <p:cNvPr id="4" name="Slide Number Placeholder 3"/>
          <p:cNvSpPr>
            <a:spLocks noGrp="1"/>
          </p:cNvSpPr>
          <p:nvPr>
            <p:ph type="sldNum" sz="quarter" idx="5"/>
          </p:nvPr>
        </p:nvSpPr>
        <p:spPr/>
        <p:txBody>
          <a:bodyPr/>
          <a:lstStyle/>
          <a:p>
            <a:fld id="{926739FF-E568-483E-9195-C17330BC15F9}" type="slidenum">
              <a:rPr lang="en-GB"/>
              <a:t>31</a:t>
            </a:fld>
            <a:endParaRPr lang="en-GB"/>
          </a:p>
        </p:txBody>
      </p:sp>
    </p:spTree>
    <p:extLst>
      <p:ext uri="{BB962C8B-B14F-4D97-AF65-F5344CB8AC3E}">
        <p14:creationId xmlns:p14="http://schemas.microsoft.com/office/powerpoint/2010/main" val="23553389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CB1B9-A830-C825-C38F-13C2C66BFC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655860-D5A2-9A84-F7D7-A56E57A9ED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06B1B0-E59C-3E0B-BA4A-C8449A1C89C4}"/>
              </a:ext>
            </a:extLst>
          </p:cNvPr>
          <p:cNvSpPr>
            <a:spLocks noGrp="1"/>
          </p:cNvSpPr>
          <p:nvPr>
            <p:ph type="body" idx="1"/>
          </p:nvPr>
        </p:nvSpPr>
        <p:spPr/>
        <p:txBody>
          <a:bodyPr/>
          <a:lstStyle/>
          <a:p>
            <a:r>
              <a:rPr lang="en-GB" sz="1200" dirty="0">
                <a:effectLst/>
                <a:latin typeface="Calibri" panose="020F0502020204030204" pitchFamily="34" charset="0"/>
                <a:ea typeface="Times New Roman" panose="02020603050405020304" pitchFamily="18" charset="0"/>
              </a:rPr>
              <a:t>Session: Live (see ‘further notes’)</a:t>
            </a:r>
            <a:endParaRPr lang="en-GB" sz="1200" dirty="0">
              <a:effectLst/>
              <a:latin typeface="Times New Roman" panose="02020603050405020304" pitchFamily="18" charset="0"/>
              <a:ea typeface="Times New Roman" panose="02020603050405020304" pitchFamily="18" charset="0"/>
            </a:endParaRPr>
          </a:p>
          <a:p>
            <a:pPr algn="l"/>
            <a:endParaRPr lang="en-GB" sz="1200" dirty="0">
              <a:effectLst/>
              <a:latin typeface="Times New Roman" panose="02020603050405020304" pitchFamily="18" charset="0"/>
              <a:ea typeface="Times New Roman" panose="02020603050405020304" pitchFamily="18" charset="0"/>
            </a:endParaRPr>
          </a:p>
          <a:p>
            <a:pPr algn="l"/>
            <a:r>
              <a:rPr lang="en-GB" sz="1200" dirty="0">
                <a:effectLst/>
                <a:latin typeface="Calibri" panose="020F0502020204030204" pitchFamily="34" charset="0"/>
                <a:ea typeface="Times New Roman" panose="02020603050405020304" pitchFamily="18" charset="0"/>
              </a:rPr>
              <a:t>Some Christians will talk about being “salt and light” or “God’s ambassadors”. Matthew 5:13-16 is quoted by many Christians to refer to how we reflect God in the world. It is worth noting that Jesus does not here refer to good works (see the session on the ‘Share’ commitment) but that </a:t>
            </a:r>
            <a:r>
              <a:rPr lang="en-GB" sz="1200" i="1" dirty="0">
                <a:effectLst/>
                <a:latin typeface="Calibri" panose="020F0502020204030204" pitchFamily="34" charset="0"/>
                <a:ea typeface="Times New Roman" panose="02020603050405020304" pitchFamily="18" charset="0"/>
              </a:rPr>
              <a:t>you</a:t>
            </a:r>
            <a:r>
              <a:rPr lang="en-GB" sz="1200" dirty="0">
                <a:effectLst/>
                <a:latin typeface="Calibri" panose="020F0502020204030204" pitchFamily="34" charset="0"/>
                <a:ea typeface="Times New Roman" panose="02020603050405020304" pitchFamily="18" charset="0"/>
              </a:rPr>
              <a:t> are “the salt of the earth” and “the light of the world”. This passage follows the Beatitudes, in which Jesus speaks of people’s heart-postures rather than their deeds (though these naturally follow). </a:t>
            </a:r>
            <a:r>
              <a:rPr lang="en-GB" sz="1200">
                <a:effectLst/>
                <a:latin typeface="Calibri" panose="020F0502020204030204" pitchFamily="34" charset="0"/>
                <a:ea typeface="Times New Roman" panose="02020603050405020304" pitchFamily="18" charset="0"/>
              </a:rPr>
              <a:t>We are the “city built on a hill cannot be hidden” (Matthew 5:14); not just our activity but our very nature produces light that can be seen in every direction.</a:t>
            </a:r>
            <a:endParaRPr lang="en-GB" sz="12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BD99A5D9-F33A-18E6-8825-D8CAC169B2DA}"/>
              </a:ext>
            </a:extLst>
          </p:cNvPr>
          <p:cNvSpPr>
            <a:spLocks noGrp="1"/>
          </p:cNvSpPr>
          <p:nvPr>
            <p:ph type="sldNum" sz="quarter" idx="5"/>
          </p:nvPr>
        </p:nvSpPr>
        <p:spPr/>
        <p:txBody>
          <a:bodyPr/>
          <a:lstStyle/>
          <a:p>
            <a:fld id="{926739FF-E568-483E-9195-C17330BC15F9}" type="slidenum">
              <a:rPr lang="en-GB"/>
              <a:t>32</a:t>
            </a:fld>
            <a:endParaRPr lang="en-GB"/>
          </a:p>
        </p:txBody>
      </p:sp>
    </p:spTree>
    <p:extLst>
      <p:ext uri="{BB962C8B-B14F-4D97-AF65-F5344CB8AC3E}">
        <p14:creationId xmlns:p14="http://schemas.microsoft.com/office/powerpoint/2010/main" val="45777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Session: Share (see ‘key themes’)</a:t>
            </a:r>
          </a:p>
          <a:p>
            <a:endParaRPr lang="en-US"/>
          </a:p>
          <a:p>
            <a:r>
              <a:rPr lang="en-US"/>
              <a:t>We share our faith. You get to partner with God. God involves us in the task of bringing love and restoration.</a:t>
            </a:r>
          </a:p>
        </p:txBody>
      </p:sp>
      <p:sp>
        <p:nvSpPr>
          <p:cNvPr id="4" name="Slide Number Placeholder 3"/>
          <p:cNvSpPr>
            <a:spLocks noGrp="1"/>
          </p:cNvSpPr>
          <p:nvPr>
            <p:ph type="sldNum" sz="quarter" idx="5"/>
          </p:nvPr>
        </p:nvSpPr>
        <p:spPr/>
        <p:txBody>
          <a:bodyPr/>
          <a:lstStyle/>
          <a:p>
            <a:fld id="{926739FF-E568-483E-9195-C17330BC15F9}" type="slidenum">
              <a:rPr lang="en-GB"/>
              <a:t>33</a:t>
            </a:fld>
            <a:endParaRPr lang="en-GB"/>
          </a:p>
        </p:txBody>
      </p:sp>
    </p:spTree>
    <p:extLst>
      <p:ext uri="{BB962C8B-B14F-4D97-AF65-F5344CB8AC3E}">
        <p14:creationId xmlns:p14="http://schemas.microsoft.com/office/powerpoint/2010/main" val="37215053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Arial" panose="020B0604020202020204" pitchFamily="34" charset="0"/>
                <a:ea typeface="Roboto" panose="02000000000000000000" pitchFamily="2" charset="0"/>
              </a:rPr>
              <a:t>Session: Share (see ‘background reflection’ and also </a:t>
            </a:r>
            <a:r>
              <a:rPr lang="en-GB" sz="1800">
                <a:latin typeface="Arial"/>
                <a:ea typeface="Roboto"/>
                <a:cs typeface="Arial"/>
              </a:rPr>
              <a:t>Revd D T Niles quote in the ‘creative activity’)</a:t>
            </a:r>
            <a:endParaRPr lang="en-GB" sz="1800">
              <a:effectLst/>
              <a:latin typeface="Arial" panose="020B0604020202020204" pitchFamily="34" charset="0"/>
              <a:ea typeface="Roboto" panose="02000000000000000000" pitchFamily="2" charset="0"/>
            </a:endParaRPr>
          </a:p>
          <a:p>
            <a:endParaRPr lang="en-GB" sz="1800">
              <a:effectLst/>
              <a:latin typeface="Arial" panose="020B0604020202020204" pitchFamily="34" charset="0"/>
              <a:ea typeface="Roboto" panose="02000000000000000000" pitchFamily="2" charset="0"/>
            </a:endParaRPr>
          </a:p>
          <a:p>
            <a:r>
              <a:rPr lang="en-GB" sz="1800">
                <a:effectLst/>
                <a:latin typeface="Arial"/>
                <a:ea typeface="Roboto"/>
                <a:cs typeface="Arial"/>
              </a:rPr>
              <a:t>Sharing faith can be a little like sharing food. When we share food with others we are respectful and mindful of their needs and preferences. A gracious host would never insist that food is eaten but would prepare and present food with care. It is intentionally offered, not just left on the side for someone to find (“have you ever tried…”) but also not forced upon people.</a:t>
            </a:r>
            <a:endParaRPr lang="en-GB" sz="1800">
              <a:effectLst/>
              <a:latin typeface="Arial" panose="020B0604020202020204" pitchFamily="34" charset="0"/>
              <a:ea typeface="Roboto" panose="02000000000000000000" pitchFamily="2" charset="0"/>
              <a:cs typeface="Arial"/>
            </a:endParaRPr>
          </a:p>
        </p:txBody>
      </p:sp>
      <p:sp>
        <p:nvSpPr>
          <p:cNvPr id="4" name="Slide Number Placeholder 3"/>
          <p:cNvSpPr>
            <a:spLocks noGrp="1"/>
          </p:cNvSpPr>
          <p:nvPr>
            <p:ph type="sldNum" sz="quarter" idx="5"/>
          </p:nvPr>
        </p:nvSpPr>
        <p:spPr/>
        <p:txBody>
          <a:bodyPr/>
          <a:lstStyle/>
          <a:p>
            <a:fld id="{926739FF-E568-483E-9195-C17330BC15F9}" type="slidenum">
              <a:rPr lang="en-GB" smtClean="0"/>
              <a:t>34</a:t>
            </a:fld>
            <a:endParaRPr lang="en-GB"/>
          </a:p>
        </p:txBody>
      </p:sp>
    </p:spTree>
    <p:extLst>
      <p:ext uri="{BB962C8B-B14F-4D97-AF65-F5344CB8AC3E}">
        <p14:creationId xmlns:p14="http://schemas.microsoft.com/office/powerpoint/2010/main" val="1777015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Session: Open (see ‘key themes’)</a:t>
            </a:r>
          </a:p>
          <a:p>
            <a:endParaRPr lang="en-US"/>
          </a:p>
          <a:p>
            <a:r>
              <a:rPr lang="en-US"/>
              <a:t>We </a:t>
            </a:r>
            <a:r>
              <a:rPr lang="en-US" err="1"/>
              <a:t>practise</a:t>
            </a:r>
            <a:r>
              <a:rPr lang="en-US"/>
              <a:t> hospitality and generosity. God always gives a warm welcome.</a:t>
            </a:r>
            <a:r>
              <a:rPr lang="en-US">
                <a:cs typeface="Calibri"/>
              </a:rPr>
              <a:t> </a:t>
            </a:r>
            <a:r>
              <a:rPr lang="en-US"/>
              <a:t>We meet God in relationship with people.</a:t>
            </a:r>
            <a:endParaRPr lang="en-US">
              <a:cs typeface="Calibri"/>
            </a:endParaRPr>
          </a:p>
        </p:txBody>
      </p:sp>
      <p:sp>
        <p:nvSpPr>
          <p:cNvPr id="4" name="Slide Number Placeholder 3"/>
          <p:cNvSpPr>
            <a:spLocks noGrp="1"/>
          </p:cNvSpPr>
          <p:nvPr>
            <p:ph type="sldNum" sz="quarter" idx="5"/>
          </p:nvPr>
        </p:nvSpPr>
        <p:spPr/>
        <p:txBody>
          <a:bodyPr/>
          <a:lstStyle/>
          <a:p>
            <a:fld id="{926739FF-E568-483E-9195-C17330BC15F9}" type="slidenum">
              <a:rPr lang="en-GB"/>
              <a:t>35</a:t>
            </a:fld>
            <a:endParaRPr lang="en-GB"/>
          </a:p>
        </p:txBody>
      </p:sp>
    </p:spTree>
    <p:extLst>
      <p:ext uri="{BB962C8B-B14F-4D97-AF65-F5344CB8AC3E}">
        <p14:creationId xmlns:p14="http://schemas.microsoft.com/office/powerpoint/2010/main" val="24102904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FA781-9610-65C1-F2DB-8C8F8AF7C6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C04B39-6301-E74E-653A-A9EAFD10DD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D5E5A9-2410-13F7-3129-1B91B9FC1CC8}"/>
              </a:ext>
            </a:extLst>
          </p:cNvPr>
          <p:cNvSpPr>
            <a:spLocks noGrp="1"/>
          </p:cNvSpPr>
          <p:nvPr>
            <p:ph type="body" idx="1"/>
          </p:nvPr>
        </p:nvSpPr>
        <p:spPr/>
        <p:txBody>
          <a:bodyPr/>
          <a:lstStyle/>
          <a:p>
            <a:r>
              <a:rPr lang="en-US"/>
              <a:t>Session: Open (see ‘background reflection’)</a:t>
            </a:r>
          </a:p>
          <a:p>
            <a:endParaRPr lang="en-US">
              <a:cs typeface="Calibri"/>
            </a:endParaRPr>
          </a:p>
          <a:p>
            <a:r>
              <a:rPr lang="en-US">
                <a:cs typeface="Calibri"/>
              </a:rPr>
              <a:t>Hospitality and generosity have many forms: being open-hearted, open-homed, open-</a:t>
            </a:r>
            <a:r>
              <a:rPr lang="en-US" err="1">
                <a:cs typeface="Calibri"/>
              </a:rPr>
              <a:t>walleted</a:t>
            </a:r>
            <a:r>
              <a:rPr lang="en-US">
                <a:cs typeface="Calibri"/>
              </a:rPr>
              <a:t>, and open-minded. </a:t>
            </a:r>
          </a:p>
        </p:txBody>
      </p:sp>
      <p:sp>
        <p:nvSpPr>
          <p:cNvPr id="4" name="Slide Number Placeholder 3">
            <a:extLst>
              <a:ext uri="{FF2B5EF4-FFF2-40B4-BE49-F238E27FC236}">
                <a16:creationId xmlns:a16="http://schemas.microsoft.com/office/drawing/2014/main" id="{42843821-BBA7-5241-CC91-F1C08E919C73}"/>
              </a:ext>
            </a:extLst>
          </p:cNvPr>
          <p:cNvSpPr>
            <a:spLocks noGrp="1"/>
          </p:cNvSpPr>
          <p:nvPr>
            <p:ph type="sldNum" sz="quarter" idx="5"/>
          </p:nvPr>
        </p:nvSpPr>
        <p:spPr/>
        <p:txBody>
          <a:bodyPr/>
          <a:lstStyle/>
          <a:p>
            <a:fld id="{926739FF-E568-483E-9195-C17330BC15F9}" type="slidenum">
              <a:rPr lang="en-GB"/>
              <a:t>36</a:t>
            </a:fld>
            <a:endParaRPr lang="en-GB"/>
          </a:p>
        </p:txBody>
      </p:sp>
    </p:spTree>
    <p:extLst>
      <p:ext uri="{BB962C8B-B14F-4D97-AF65-F5344CB8AC3E}">
        <p14:creationId xmlns:p14="http://schemas.microsoft.com/office/powerpoint/2010/main" val="18910692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Session: Learn (see ‘key themes’)</a:t>
            </a:r>
          </a:p>
          <a:p>
            <a:endParaRPr lang="en-US"/>
          </a:p>
          <a:p>
            <a:r>
              <a:rPr lang="en-US"/>
              <a:t>We learn more about our faith. You can become like Jesus. You are not stuck where you are.</a:t>
            </a:r>
          </a:p>
        </p:txBody>
      </p:sp>
      <p:sp>
        <p:nvSpPr>
          <p:cNvPr id="4" name="Slide Number Placeholder 3"/>
          <p:cNvSpPr>
            <a:spLocks noGrp="1"/>
          </p:cNvSpPr>
          <p:nvPr>
            <p:ph type="sldNum" sz="quarter" idx="5"/>
          </p:nvPr>
        </p:nvSpPr>
        <p:spPr/>
        <p:txBody>
          <a:bodyPr/>
          <a:lstStyle/>
          <a:p>
            <a:fld id="{926739FF-E568-483E-9195-C17330BC15F9}" type="slidenum">
              <a:rPr lang="en-GB"/>
              <a:t>37</a:t>
            </a:fld>
            <a:endParaRPr lang="en-GB"/>
          </a:p>
        </p:txBody>
      </p:sp>
    </p:spTree>
    <p:extLst>
      <p:ext uri="{BB962C8B-B14F-4D97-AF65-F5344CB8AC3E}">
        <p14:creationId xmlns:p14="http://schemas.microsoft.com/office/powerpoint/2010/main" val="35812656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AC58C-CDA5-024F-3085-7BC640A2B0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396EA-6AA1-5E1E-61E0-8FD361A34B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154F27-375D-1FA2-F1E7-6360A3A7376B}"/>
              </a:ext>
            </a:extLst>
          </p:cNvPr>
          <p:cNvSpPr>
            <a:spLocks noGrp="1"/>
          </p:cNvSpPr>
          <p:nvPr>
            <p:ph type="body" idx="1"/>
          </p:nvPr>
        </p:nvSpPr>
        <p:spPr/>
        <p:txBody>
          <a:bodyPr/>
          <a:lstStyle/>
          <a:p>
            <a:r>
              <a:rPr lang="en-US"/>
              <a:t>Session: Learn (see ‘background reflection’)</a:t>
            </a:r>
          </a:p>
          <a:p>
            <a:endParaRPr lang="en-US"/>
          </a:p>
          <a:p>
            <a:pPr marL="0" lvl="0" indent="0">
              <a:lnSpc>
                <a:spcPct val="107000"/>
              </a:lnSpc>
              <a:spcAft>
                <a:spcPts val="800"/>
              </a:spcAft>
              <a:buFont typeface="Symbol" panose="05050102010706020507" pitchFamily="18" charset="2"/>
              <a:buNone/>
            </a:pPr>
            <a:r>
              <a:rPr lang="en-GB" sz="1800">
                <a:effectLst/>
                <a:latin typeface="Arial" panose="020B0604020202020204" pitchFamily="34" charset="0"/>
                <a:ea typeface="Roboto" panose="02000000000000000000" pitchFamily="2" charset="0"/>
                <a:cs typeface="Times New Roman" panose="02020603050405020304" pitchFamily="18" charset="0"/>
              </a:rPr>
              <a:t>Learning may include formal theological education, but we also learn through our day-to-day lives and encounters with other people. ‘Learning’ is not all about facts, we also learn through hearing stories and understanding the emotional journey of others, or through ‘doing’.</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A5B2C62-E5C4-6921-9E75-1F58725B83E1}"/>
              </a:ext>
            </a:extLst>
          </p:cNvPr>
          <p:cNvSpPr>
            <a:spLocks noGrp="1"/>
          </p:cNvSpPr>
          <p:nvPr>
            <p:ph type="sldNum" sz="quarter" idx="5"/>
          </p:nvPr>
        </p:nvSpPr>
        <p:spPr/>
        <p:txBody>
          <a:bodyPr/>
          <a:lstStyle/>
          <a:p>
            <a:fld id="{926739FF-E568-483E-9195-C17330BC15F9}" type="slidenum">
              <a:rPr lang="en-GB"/>
              <a:t>38</a:t>
            </a:fld>
            <a:endParaRPr lang="en-GB"/>
          </a:p>
        </p:txBody>
      </p:sp>
    </p:spTree>
    <p:extLst>
      <p:ext uri="{BB962C8B-B14F-4D97-AF65-F5344CB8AC3E}">
        <p14:creationId xmlns:p14="http://schemas.microsoft.com/office/powerpoint/2010/main" val="35903342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CEE42-7B73-5A38-1CF3-7587D9528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1DE4CA-97CD-1CB3-4835-24F65E0857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3F04BC-8952-3A8E-183A-426B308553FC}"/>
              </a:ext>
            </a:extLst>
          </p:cNvPr>
          <p:cNvSpPr>
            <a:spLocks noGrp="1"/>
          </p:cNvSpPr>
          <p:nvPr>
            <p:ph type="body" idx="1"/>
          </p:nvPr>
        </p:nvSpPr>
        <p:spPr/>
        <p:txBody>
          <a:bodyPr/>
          <a:lstStyle/>
          <a:p>
            <a:r>
              <a:rPr lang="en-US"/>
              <a:t>Session: Learn (see ‘background reflection’)</a:t>
            </a:r>
          </a:p>
          <a:p>
            <a:endParaRPr lang="en-US"/>
          </a:p>
          <a:p>
            <a:pPr>
              <a:lnSpc>
                <a:spcPct val="107000"/>
              </a:lnSpc>
              <a:spcAft>
                <a:spcPts val="800"/>
              </a:spcAft>
            </a:pPr>
            <a:r>
              <a:rPr lang="en-GB" sz="1800">
                <a:effectLst/>
                <a:latin typeface="Arial" panose="020B0604020202020204" pitchFamily="34" charset="0"/>
                <a:ea typeface="Roboto" panose="02000000000000000000" pitchFamily="2" charset="0"/>
                <a:cs typeface="Times New Roman" panose="02020603050405020304" pitchFamily="18" charset="0"/>
              </a:rPr>
              <a:t>A common idiom says that “changed hearts change minds”, yet post-modern Western communities often begin with the mind. We can learn through our actions – we learn how to care for others only by beginning to care for others, not reading a book about caring. We can learn by listening to the stories of other people, and understating their and our own emotional response. And we must leave room for doubt and questions.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1308A57-9A58-FCFE-BF9E-A6633B797C3C}"/>
              </a:ext>
            </a:extLst>
          </p:cNvPr>
          <p:cNvSpPr>
            <a:spLocks noGrp="1"/>
          </p:cNvSpPr>
          <p:nvPr>
            <p:ph type="sldNum" sz="quarter" idx="5"/>
          </p:nvPr>
        </p:nvSpPr>
        <p:spPr/>
        <p:txBody>
          <a:bodyPr/>
          <a:lstStyle/>
          <a:p>
            <a:fld id="{926739FF-E568-483E-9195-C17330BC15F9}" type="slidenum">
              <a:rPr lang="en-GB"/>
              <a:t>39</a:t>
            </a:fld>
            <a:endParaRPr lang="en-GB"/>
          </a:p>
        </p:txBody>
      </p:sp>
    </p:spTree>
    <p:extLst>
      <p:ext uri="{BB962C8B-B14F-4D97-AF65-F5344CB8AC3E}">
        <p14:creationId xmlns:p14="http://schemas.microsoft.com/office/powerpoint/2010/main" val="23490733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Session: Care (see ‘key themes’)</a:t>
            </a:r>
          </a:p>
          <a:p>
            <a:endParaRPr lang="en-US"/>
          </a:p>
          <a:p>
            <a:r>
              <a:rPr lang="en-US"/>
              <a:t>We care for ourselves and those around us. It's all about love. Love for other people and yourself is what matters most.</a:t>
            </a:r>
            <a:endParaRPr lang="en-US">
              <a:cs typeface="Calibri"/>
            </a:endParaRPr>
          </a:p>
        </p:txBody>
      </p:sp>
      <p:sp>
        <p:nvSpPr>
          <p:cNvPr id="4" name="Slide Number Placeholder 3"/>
          <p:cNvSpPr>
            <a:spLocks noGrp="1"/>
          </p:cNvSpPr>
          <p:nvPr>
            <p:ph type="sldNum" sz="quarter" idx="5"/>
          </p:nvPr>
        </p:nvSpPr>
        <p:spPr/>
        <p:txBody>
          <a:bodyPr/>
          <a:lstStyle/>
          <a:p>
            <a:fld id="{926739FF-E568-483E-9195-C17330BC15F9}" type="slidenum">
              <a:rPr lang="en-GB"/>
              <a:t>40</a:t>
            </a:fld>
            <a:endParaRPr lang="en-GB"/>
          </a:p>
        </p:txBody>
      </p:sp>
    </p:spTree>
    <p:extLst>
      <p:ext uri="{BB962C8B-B14F-4D97-AF65-F5344CB8AC3E}">
        <p14:creationId xmlns:p14="http://schemas.microsoft.com/office/powerpoint/2010/main" val="2529379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Session one: God loves you. Unconditionally. No strings attached. (See ‘background reflection’)</a:t>
            </a:r>
            <a:endParaRPr lang="en-US">
              <a:ea typeface="Calibri"/>
              <a:cs typeface="Calibri"/>
            </a:endParaRPr>
          </a:p>
          <a:p>
            <a:endParaRPr lang="en-US"/>
          </a:p>
          <a:p>
            <a:endParaRPr lang="en-US"/>
          </a:p>
          <a:p>
            <a:r>
              <a:rPr lang="en-US"/>
              <a:t>In response to this gift, there are twelve things that we do individually and together as we grow as followers of Jesus, which help us to worship God, serve others, be evangelistic, and learn and care together. None of this makes God love you any more –  but they may help you </a:t>
            </a:r>
            <a:r>
              <a:rPr lang="en-US" err="1"/>
              <a:t>realise</a:t>
            </a:r>
            <a:r>
              <a:rPr lang="en-US"/>
              <a:t> how deeply you are loved by God.</a:t>
            </a:r>
            <a:endParaRPr lang="en-US">
              <a:ea typeface="Calibri"/>
              <a:cs typeface="Calibri"/>
            </a:endParaRPr>
          </a:p>
        </p:txBody>
      </p:sp>
      <p:sp>
        <p:nvSpPr>
          <p:cNvPr id="4" name="Slide Number Placeholder 3"/>
          <p:cNvSpPr>
            <a:spLocks noGrp="1"/>
          </p:cNvSpPr>
          <p:nvPr>
            <p:ph type="sldNum" sz="quarter" idx="5"/>
          </p:nvPr>
        </p:nvSpPr>
        <p:spPr/>
        <p:txBody>
          <a:bodyPr/>
          <a:lstStyle/>
          <a:p>
            <a:fld id="{926739FF-E568-483E-9195-C17330BC15F9}" type="slidenum">
              <a:t>5</a:t>
            </a:fld>
            <a:endParaRPr lang="en-GB"/>
          </a:p>
        </p:txBody>
      </p:sp>
    </p:spTree>
    <p:extLst>
      <p:ext uri="{BB962C8B-B14F-4D97-AF65-F5344CB8AC3E}">
        <p14:creationId xmlns:p14="http://schemas.microsoft.com/office/powerpoint/2010/main" val="5158905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E407B-BD14-871E-FAB9-966EB93EFF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152FB4-38EE-846A-E519-E86F9F4207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5C49B5-5B1D-E4A1-3723-AE9E1357B621}"/>
              </a:ext>
            </a:extLst>
          </p:cNvPr>
          <p:cNvSpPr>
            <a:spLocks noGrp="1"/>
          </p:cNvSpPr>
          <p:nvPr>
            <p:ph type="body" idx="1"/>
          </p:nvPr>
        </p:nvSpPr>
        <p:spPr/>
        <p:txBody>
          <a:bodyPr/>
          <a:lstStyle/>
          <a:p>
            <a:r>
              <a:rPr lang="en-US"/>
              <a:t>Session: Care (see ‘background reflection’ and ‘creative activity’)</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Arial" panose="020B0604020202020204" pitchFamily="34" charset="0"/>
                <a:ea typeface="Roboto" panose="02000000000000000000" pitchFamily="2" charset="0"/>
              </a:rPr>
              <a:t>We can think of many stories where caring for others has come at the detriment of caring for ourselves. We treat ourselves far more harshly than we ever treat others, at the disservice to ourselves and others. </a:t>
            </a:r>
            <a:r>
              <a:rPr lang="en-GB" sz="1800">
                <a:effectLst/>
                <a:latin typeface="Arial" panose="020B0604020202020204" pitchFamily="34" charset="0"/>
                <a:ea typeface="Roboto" panose="02000000000000000000" pitchFamily="2" charset="0"/>
                <a:cs typeface="Times New Roman" panose="02020603050405020304" pitchFamily="18" charset="0"/>
              </a:rPr>
              <a:t>The stress bucket analogy is one used in mental health training. The levels of stress we can deal with have a limit, and most of the time we are able to manage the incoming stresses of work, relationships, health and money, as these are counterbalanced by the things we do to relieve stress – prayer, resting, exercise, socialising and, of course, a good night’s sleep.</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EDAAA77-2E62-E53A-678E-EB1FC80EBF99}"/>
              </a:ext>
            </a:extLst>
          </p:cNvPr>
          <p:cNvSpPr>
            <a:spLocks noGrp="1"/>
          </p:cNvSpPr>
          <p:nvPr>
            <p:ph type="sldNum" sz="quarter" idx="5"/>
          </p:nvPr>
        </p:nvSpPr>
        <p:spPr/>
        <p:txBody>
          <a:bodyPr/>
          <a:lstStyle/>
          <a:p>
            <a:fld id="{926739FF-E568-483E-9195-C17330BC15F9}" type="slidenum">
              <a:rPr lang="en-GB"/>
              <a:t>41</a:t>
            </a:fld>
            <a:endParaRPr lang="en-GB"/>
          </a:p>
        </p:txBody>
      </p:sp>
    </p:spTree>
    <p:extLst>
      <p:ext uri="{BB962C8B-B14F-4D97-AF65-F5344CB8AC3E}">
        <p14:creationId xmlns:p14="http://schemas.microsoft.com/office/powerpoint/2010/main" val="24379052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Session: Serve (see ‘background reflection’)</a:t>
            </a:r>
          </a:p>
          <a:p>
            <a:endParaRPr lang="en-US"/>
          </a:p>
          <a:p>
            <a:r>
              <a:rPr lang="en-US"/>
              <a:t>We will help people in our communities and beyond.</a:t>
            </a:r>
          </a:p>
        </p:txBody>
      </p:sp>
      <p:sp>
        <p:nvSpPr>
          <p:cNvPr id="4" name="Slide Number Placeholder 3"/>
          <p:cNvSpPr>
            <a:spLocks noGrp="1"/>
          </p:cNvSpPr>
          <p:nvPr>
            <p:ph type="sldNum" sz="quarter" idx="5"/>
          </p:nvPr>
        </p:nvSpPr>
        <p:spPr/>
        <p:txBody>
          <a:bodyPr/>
          <a:lstStyle/>
          <a:p>
            <a:fld id="{926739FF-E568-483E-9195-C17330BC15F9}" type="slidenum">
              <a:rPr lang="en-GB"/>
              <a:t>42</a:t>
            </a:fld>
            <a:endParaRPr lang="en-GB"/>
          </a:p>
        </p:txBody>
      </p:sp>
    </p:spTree>
    <p:extLst>
      <p:ext uri="{BB962C8B-B14F-4D97-AF65-F5344CB8AC3E}">
        <p14:creationId xmlns:p14="http://schemas.microsoft.com/office/powerpoint/2010/main" val="31509394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B4E83-C6F5-6690-E2CA-9F5ADEA9F4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FE6C3D-EBFA-B73F-FDA1-F185EC86C4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952FA3-8BC6-97CF-2035-978F846BFD05}"/>
              </a:ext>
            </a:extLst>
          </p:cNvPr>
          <p:cNvSpPr>
            <a:spLocks noGrp="1"/>
          </p:cNvSpPr>
          <p:nvPr>
            <p:ph type="body" idx="1"/>
          </p:nvPr>
        </p:nvSpPr>
        <p:spPr/>
        <p:txBody>
          <a:bodyPr/>
          <a:lstStyle/>
          <a:p>
            <a:r>
              <a:rPr lang="en-US"/>
              <a:t>Session: Serve (see ‘background reflection’ and ‘discussion questions’)</a:t>
            </a:r>
          </a:p>
          <a:p>
            <a:endParaRPr lang="en-US"/>
          </a:p>
          <a:p>
            <a:r>
              <a:rPr lang="en-US"/>
              <a:t>Who is your </a:t>
            </a:r>
            <a:r>
              <a:rPr lang="en-US" err="1"/>
              <a:t>neighbour</a:t>
            </a:r>
            <a:r>
              <a:rPr lang="en-US"/>
              <a:t>? How do you serve them?</a:t>
            </a:r>
          </a:p>
          <a:p>
            <a:endParaRPr lang="en-US"/>
          </a:p>
          <a:p>
            <a:r>
              <a:rPr lang="en-US"/>
              <a:t>How do you serve people far away?</a:t>
            </a:r>
          </a:p>
        </p:txBody>
      </p:sp>
      <p:sp>
        <p:nvSpPr>
          <p:cNvPr id="4" name="Slide Number Placeholder 3">
            <a:extLst>
              <a:ext uri="{FF2B5EF4-FFF2-40B4-BE49-F238E27FC236}">
                <a16:creationId xmlns:a16="http://schemas.microsoft.com/office/drawing/2014/main" id="{0CD04F0E-D2FA-9CCD-0943-562D6765FE1D}"/>
              </a:ext>
            </a:extLst>
          </p:cNvPr>
          <p:cNvSpPr>
            <a:spLocks noGrp="1"/>
          </p:cNvSpPr>
          <p:nvPr>
            <p:ph type="sldNum" sz="quarter" idx="5"/>
          </p:nvPr>
        </p:nvSpPr>
        <p:spPr/>
        <p:txBody>
          <a:bodyPr/>
          <a:lstStyle/>
          <a:p>
            <a:fld id="{926739FF-E568-483E-9195-C17330BC15F9}" type="slidenum">
              <a:rPr lang="en-GB"/>
              <a:t>43</a:t>
            </a:fld>
            <a:endParaRPr lang="en-GB"/>
          </a:p>
        </p:txBody>
      </p:sp>
    </p:spTree>
    <p:extLst>
      <p:ext uri="{BB962C8B-B14F-4D97-AF65-F5344CB8AC3E}">
        <p14:creationId xmlns:p14="http://schemas.microsoft.com/office/powerpoint/2010/main" val="3365282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Session: Flourish (see ‘key themes’)</a:t>
            </a:r>
          </a:p>
          <a:p>
            <a:endParaRPr lang="en-US"/>
          </a:p>
          <a:p>
            <a:r>
              <a:rPr lang="en-US"/>
              <a:t>We care for creation and all God's gifts. The earth is a gift from God. We are part of the earth too, lovingly woven from the same fabric.</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26739FF-E568-483E-9195-C17330BC15F9}" type="slidenum">
              <a:rPr lang="en-GB"/>
              <a:t>44</a:t>
            </a:fld>
            <a:endParaRPr lang="en-GB"/>
          </a:p>
        </p:txBody>
      </p:sp>
    </p:spTree>
    <p:extLst>
      <p:ext uri="{BB962C8B-B14F-4D97-AF65-F5344CB8AC3E}">
        <p14:creationId xmlns:p14="http://schemas.microsoft.com/office/powerpoint/2010/main" val="37043252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A195-CA18-4C14-E024-7EB182493B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B36D3-3EB3-0A6B-5A82-07311118B4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C7B5AC-518C-4535-794E-868395CD04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Session: Flourish (see ‘background reflection’)</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222222"/>
                </a:solidFill>
                <a:effectLst/>
                <a:latin typeface="Arial" panose="020B0604020202020204" pitchFamily="34" charset="0"/>
                <a:ea typeface="Roboto" panose="02000000000000000000" pitchFamily="2" charset="0"/>
              </a:rPr>
              <a:t>The universe is an expression of God’s loving, creative nature. From the very beginning of the Bible to the very end, we see that creation is at the heart of God’s story. Throughout Scripture we are told that creation and everything within it remains God’s (</a:t>
            </a:r>
            <a:r>
              <a:rPr lang="en-GB" sz="1800" dirty="0" err="1">
                <a:solidFill>
                  <a:srgbClr val="000000"/>
                </a:solidFill>
                <a:effectLst/>
                <a:latin typeface="Arial" panose="020B0604020202020204" pitchFamily="34" charset="0"/>
                <a:ea typeface="Roboto" panose="02000000000000000000" pitchFamily="2" charset="0"/>
              </a:rPr>
              <a:t>eg</a:t>
            </a:r>
            <a:r>
              <a:rPr lang="en-GB" sz="1800" dirty="0">
                <a:solidFill>
                  <a:srgbClr val="222222"/>
                </a:solidFill>
                <a:effectLst/>
                <a:latin typeface="Arial" panose="020B0604020202020204" pitchFamily="34" charset="0"/>
                <a:ea typeface="Roboto" panose="02000000000000000000" pitchFamily="2" charset="0"/>
              </a:rPr>
              <a:t> Deuteronomy 10:14; Job 12:7-10). This is very different to many other ancient religious texts, where creation is often birthed out of violence, bodily secretions, or seems to be a completely unimportant afterthought in the stories of petty gods.</a:t>
            </a:r>
            <a:endParaRPr lang="en-GB"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6B43AE21-6D68-AFAA-C220-E0B9F899FBB5}"/>
              </a:ext>
            </a:extLst>
          </p:cNvPr>
          <p:cNvSpPr>
            <a:spLocks noGrp="1"/>
          </p:cNvSpPr>
          <p:nvPr>
            <p:ph type="sldNum" sz="quarter" idx="5"/>
          </p:nvPr>
        </p:nvSpPr>
        <p:spPr/>
        <p:txBody>
          <a:bodyPr/>
          <a:lstStyle/>
          <a:p>
            <a:fld id="{926739FF-E568-483E-9195-C17330BC15F9}" type="slidenum">
              <a:rPr lang="en-GB"/>
              <a:t>45</a:t>
            </a:fld>
            <a:endParaRPr lang="en-GB"/>
          </a:p>
        </p:txBody>
      </p:sp>
    </p:spTree>
    <p:extLst>
      <p:ext uri="{BB962C8B-B14F-4D97-AF65-F5344CB8AC3E}">
        <p14:creationId xmlns:p14="http://schemas.microsoft.com/office/powerpoint/2010/main" val="18201705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Session: Challenge (see ‘key themes’)</a:t>
            </a:r>
          </a:p>
          <a:p>
            <a:endParaRPr lang="en-US"/>
          </a:p>
          <a:p>
            <a:r>
              <a:rPr lang="en-US"/>
              <a:t>We challenge injustice. God is a liberator.</a:t>
            </a:r>
            <a:r>
              <a:rPr lang="en-US">
                <a:cs typeface="Calibri"/>
              </a:rPr>
              <a:t> </a:t>
            </a:r>
            <a:r>
              <a:rPr lang="en-US"/>
              <a:t>God always takes the side of people experiencing poverty and injustice.</a:t>
            </a:r>
          </a:p>
        </p:txBody>
      </p:sp>
      <p:sp>
        <p:nvSpPr>
          <p:cNvPr id="4" name="Slide Number Placeholder 3"/>
          <p:cNvSpPr>
            <a:spLocks noGrp="1"/>
          </p:cNvSpPr>
          <p:nvPr>
            <p:ph type="sldNum" sz="quarter" idx="5"/>
          </p:nvPr>
        </p:nvSpPr>
        <p:spPr/>
        <p:txBody>
          <a:bodyPr/>
          <a:lstStyle/>
          <a:p>
            <a:fld id="{926739FF-E568-483E-9195-C17330BC15F9}" type="slidenum">
              <a:rPr lang="en-GB"/>
              <a:t>46</a:t>
            </a:fld>
            <a:endParaRPr lang="en-GB"/>
          </a:p>
        </p:txBody>
      </p:sp>
    </p:spTree>
    <p:extLst>
      <p:ext uri="{BB962C8B-B14F-4D97-AF65-F5344CB8AC3E}">
        <p14:creationId xmlns:p14="http://schemas.microsoft.com/office/powerpoint/2010/main" val="11013061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Session: Challenge (see ‘background reflection’)</a:t>
            </a:r>
          </a:p>
          <a:p>
            <a:endParaRPr lang="en-US"/>
          </a:p>
          <a:p>
            <a:pPr marR="1410970">
              <a:lnSpc>
                <a:spcPct val="107000"/>
              </a:lnSpc>
              <a:spcAft>
                <a:spcPts val="800"/>
              </a:spcAft>
            </a:pPr>
            <a:r>
              <a:rPr lang="en-GB" sz="1800">
                <a:effectLst/>
                <a:latin typeface="Arial"/>
                <a:ea typeface="Roboto"/>
                <a:cs typeface="Arial"/>
              </a:rPr>
              <a:t>The cry of fairness can be related to two things – fair opportunities or fair outcomes. One common illustration of this difference is to imagine an adult and child trying to look over a fence. The adult is tall enough to look over, but the child is not. Fair opportunities treat all people equally – both people would be given a box to stand on.</a:t>
            </a:r>
          </a:p>
        </p:txBody>
      </p:sp>
      <p:sp>
        <p:nvSpPr>
          <p:cNvPr id="4" name="Slide Number Placeholder 3"/>
          <p:cNvSpPr>
            <a:spLocks noGrp="1"/>
          </p:cNvSpPr>
          <p:nvPr>
            <p:ph type="sldNum" sz="quarter" idx="5"/>
          </p:nvPr>
        </p:nvSpPr>
        <p:spPr/>
        <p:txBody>
          <a:bodyPr/>
          <a:lstStyle/>
          <a:p>
            <a:fld id="{926739FF-E568-483E-9195-C17330BC15F9}" type="slidenum">
              <a:rPr lang="en-GB" smtClean="0"/>
              <a:t>47</a:t>
            </a:fld>
            <a:endParaRPr lang="en-GB"/>
          </a:p>
        </p:txBody>
      </p:sp>
    </p:spTree>
    <p:extLst>
      <p:ext uri="{BB962C8B-B14F-4D97-AF65-F5344CB8AC3E}">
        <p14:creationId xmlns:p14="http://schemas.microsoft.com/office/powerpoint/2010/main" val="1667232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Session one: The twelve stations of A Methodist Way of Life (See ‘background reflection’)</a:t>
            </a:r>
            <a:endParaRPr lang="en-US">
              <a:cs typeface="Calibri"/>
            </a:endParaRPr>
          </a:p>
        </p:txBody>
      </p:sp>
      <p:sp>
        <p:nvSpPr>
          <p:cNvPr id="4" name="Slide Number Placeholder 3"/>
          <p:cNvSpPr>
            <a:spLocks noGrp="1"/>
          </p:cNvSpPr>
          <p:nvPr>
            <p:ph type="sldNum" sz="quarter" idx="5"/>
          </p:nvPr>
        </p:nvSpPr>
        <p:spPr/>
        <p:txBody>
          <a:bodyPr/>
          <a:lstStyle/>
          <a:p>
            <a:fld id="{926739FF-E568-483E-9195-C17330BC15F9}" type="slidenum">
              <a:rPr lang="en-GB"/>
              <a:t>6</a:t>
            </a:fld>
            <a:endParaRPr lang="en-GB"/>
          </a:p>
        </p:txBody>
      </p:sp>
    </p:spTree>
    <p:extLst>
      <p:ext uri="{BB962C8B-B14F-4D97-AF65-F5344CB8AC3E}">
        <p14:creationId xmlns:p14="http://schemas.microsoft.com/office/powerpoint/2010/main" val="4222601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Session one: The train journey parable (see ‘further notes’)</a:t>
            </a:r>
          </a:p>
          <a:p>
            <a:endParaRPr lang="en-US"/>
          </a:p>
          <a:p>
            <a:r>
              <a:rPr lang="en-US"/>
              <a:t>God longs to take you on the journey of a lifetime. </a:t>
            </a:r>
            <a:r>
              <a:rPr lang="en-US">
                <a:ea typeface="Calibri"/>
                <a:cs typeface="Calibri"/>
              </a:rPr>
              <a:t>Let's create a </a:t>
            </a:r>
            <a:r>
              <a:rPr lang="en-US"/>
              <a:t>modern-day parable. </a:t>
            </a:r>
            <a:r>
              <a:rPr lang="en-US">
                <a:cs typeface="Calibri"/>
              </a:rPr>
              <a:t>Imagine</a:t>
            </a:r>
            <a:r>
              <a:rPr lang="en-US">
                <a:ea typeface="Calibri"/>
                <a:cs typeface="Calibri"/>
              </a:rPr>
              <a:t> that God's a train driver.</a:t>
            </a:r>
          </a:p>
        </p:txBody>
      </p:sp>
      <p:sp>
        <p:nvSpPr>
          <p:cNvPr id="4" name="Slide Number Placeholder 3"/>
          <p:cNvSpPr>
            <a:spLocks noGrp="1"/>
          </p:cNvSpPr>
          <p:nvPr>
            <p:ph type="sldNum" sz="quarter" idx="5"/>
          </p:nvPr>
        </p:nvSpPr>
        <p:spPr/>
        <p:txBody>
          <a:bodyPr/>
          <a:lstStyle/>
          <a:p>
            <a:fld id="{926739FF-E568-483E-9195-C17330BC15F9}" type="slidenum">
              <a:t>7</a:t>
            </a:fld>
            <a:endParaRPr lang="en-GB"/>
          </a:p>
        </p:txBody>
      </p:sp>
    </p:spTree>
    <p:extLst>
      <p:ext uri="{BB962C8B-B14F-4D97-AF65-F5344CB8AC3E}">
        <p14:creationId xmlns:p14="http://schemas.microsoft.com/office/powerpoint/2010/main" val="211415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Session one: The train journey parable – stage one (see ‘further notes’)</a:t>
            </a:r>
          </a:p>
          <a:p>
            <a:endParaRPr lang="en-US">
              <a:ea typeface="Calibri"/>
              <a:cs typeface="Calibri"/>
            </a:endParaRPr>
          </a:p>
          <a:p>
            <a:r>
              <a:rPr lang="en-US">
                <a:ea typeface="Calibri"/>
                <a:cs typeface="Calibri"/>
              </a:rPr>
              <a:t>When we respond to God's love, it’s a bit like getting on the train. </a:t>
            </a:r>
            <a:r>
              <a:rPr lang="en-US"/>
              <a:t>This can be scary, but nothing else in life is as satisfying. Staying where you are is an option, but you miss out on so much. What if you joined in with God’s adventure, what if you started a journey … not really sure what was going to happen or where you might end up next, with an open ticket for unlimited travel? </a:t>
            </a:r>
            <a:endParaRPr lang="en-US">
              <a:cs typeface="Calibri"/>
            </a:endParaRPr>
          </a:p>
          <a:p>
            <a:endParaRPr lang="en-US">
              <a:ea typeface="Calibri"/>
              <a:cs typeface="Calibri"/>
            </a:endParaRPr>
          </a:p>
          <a:p>
            <a:r>
              <a:rPr lang="en-US"/>
              <a:t>What’s important is deciding to get on the train, committing to the journey. There might be specific moments that stand out, like the day you first said 'Yes!' to Jesus. That's like stepping on to the train for the first time. Or maybe you’re just thinking about starting the journey now. But it’s also a daily commitment to keep travelling, in good times and bad. </a:t>
            </a:r>
            <a:endParaRPr lang="en-US">
              <a:ea typeface="Calibri"/>
              <a:cs typeface="Calibri"/>
            </a:endParaRPr>
          </a:p>
        </p:txBody>
      </p:sp>
      <p:sp>
        <p:nvSpPr>
          <p:cNvPr id="4" name="Slide Number Placeholder 3"/>
          <p:cNvSpPr>
            <a:spLocks noGrp="1"/>
          </p:cNvSpPr>
          <p:nvPr>
            <p:ph type="sldNum" sz="quarter" idx="5"/>
          </p:nvPr>
        </p:nvSpPr>
        <p:spPr/>
        <p:txBody>
          <a:bodyPr/>
          <a:lstStyle/>
          <a:p>
            <a:fld id="{926739FF-E568-483E-9195-C17330BC15F9}" type="slidenum">
              <a:t>8</a:t>
            </a:fld>
            <a:endParaRPr lang="en-GB"/>
          </a:p>
        </p:txBody>
      </p:sp>
    </p:spTree>
    <p:extLst>
      <p:ext uri="{BB962C8B-B14F-4D97-AF65-F5344CB8AC3E}">
        <p14:creationId xmlns:p14="http://schemas.microsoft.com/office/powerpoint/2010/main" val="2690129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Session one: The train journey parable – stage two (see ‘further notes’)</a:t>
            </a:r>
          </a:p>
          <a:p>
            <a:endParaRPr lang="en-US"/>
          </a:p>
          <a:p>
            <a:r>
              <a:rPr lang="en-US"/>
              <a:t>But where does the train go? What does this journey involve? There’s a map – we call it A Methodist Way of Life. The train goes to twelve stations. It's good to visit them all because, each station is an opportunity to: </a:t>
            </a:r>
            <a:endParaRPr lang="en-US">
              <a:cs typeface="Calibri"/>
            </a:endParaRPr>
          </a:p>
          <a:p>
            <a:r>
              <a:rPr lang="en-US"/>
              <a:t>•    encounter God, </a:t>
            </a:r>
            <a:endParaRPr lang="en-US">
              <a:ea typeface="Calibri" panose="020F0502020204030204"/>
              <a:cs typeface="Calibri" panose="020F0502020204030204"/>
            </a:endParaRPr>
          </a:p>
          <a:p>
            <a:r>
              <a:rPr lang="en-US"/>
              <a:t>•    grow in maturity, </a:t>
            </a:r>
            <a:endParaRPr lang="en-US">
              <a:ea typeface="Calibri" panose="020F0502020204030204"/>
              <a:cs typeface="Calibri" panose="020F0502020204030204"/>
            </a:endParaRPr>
          </a:p>
          <a:p>
            <a:r>
              <a:rPr lang="en-US"/>
              <a:t>•    step out in mission and action, </a:t>
            </a:r>
            <a:endParaRPr lang="en-US">
              <a:ea typeface="Calibri" panose="020F0502020204030204"/>
              <a:cs typeface="Calibri" panose="020F0502020204030204"/>
            </a:endParaRPr>
          </a:p>
          <a:p>
            <a:r>
              <a:rPr lang="en-US"/>
              <a:t>•    be surprised by joy.</a:t>
            </a:r>
            <a:endParaRPr lang="en-US">
              <a:ea typeface="Calibri"/>
              <a:cs typeface="Calibri"/>
            </a:endParaRPr>
          </a:p>
          <a:p>
            <a:endParaRPr lang="en-US"/>
          </a:p>
          <a:p>
            <a:r>
              <a:rPr lang="en-US"/>
              <a:t>Each station on the way represents a different spiritual practice we might do, a different way we can encounter God. Some stations will be familiar to you, but some might be new. </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26739FF-E568-483E-9195-C17330BC15F9}" type="slidenum">
              <a:t>9</a:t>
            </a:fld>
            <a:endParaRPr lang="en-GB"/>
          </a:p>
        </p:txBody>
      </p:sp>
    </p:spTree>
    <p:extLst>
      <p:ext uri="{BB962C8B-B14F-4D97-AF65-F5344CB8AC3E}">
        <p14:creationId xmlns:p14="http://schemas.microsoft.com/office/powerpoint/2010/main" val="2268006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Session one: The train journey parable – stage three (see ‘further notes’)</a:t>
            </a:r>
          </a:p>
          <a:p>
            <a:endParaRPr lang="en-US"/>
          </a:p>
          <a:p>
            <a:r>
              <a:rPr lang="en-US"/>
              <a:t>We learn together between stations as we share stories and reflect on our encounters with God. Some people reflect in group conversation. Others prefer to journal. The Holy Spirit shapes and develops you, and you can become more like Jesus.</a:t>
            </a:r>
          </a:p>
        </p:txBody>
      </p:sp>
      <p:sp>
        <p:nvSpPr>
          <p:cNvPr id="4" name="Slide Number Placeholder 3"/>
          <p:cNvSpPr>
            <a:spLocks noGrp="1"/>
          </p:cNvSpPr>
          <p:nvPr>
            <p:ph type="sldNum" sz="quarter" idx="5"/>
          </p:nvPr>
        </p:nvSpPr>
        <p:spPr/>
        <p:txBody>
          <a:bodyPr/>
          <a:lstStyle/>
          <a:p>
            <a:fld id="{926739FF-E568-483E-9195-C17330BC15F9}" type="slidenum">
              <a:rPr lang="en-GB"/>
              <a:t>10</a:t>
            </a:fld>
            <a:endParaRPr lang="en-GB"/>
          </a:p>
        </p:txBody>
      </p:sp>
    </p:spTree>
    <p:extLst>
      <p:ext uri="{BB962C8B-B14F-4D97-AF65-F5344CB8AC3E}">
        <p14:creationId xmlns:p14="http://schemas.microsoft.com/office/powerpoint/2010/main" val="2548654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C Title slid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A9B2-5B05-614A-9BCF-86F92F85CF53}"/>
              </a:ext>
            </a:extLst>
          </p:cNvPr>
          <p:cNvSpPr>
            <a:spLocks noGrp="1"/>
          </p:cNvSpPr>
          <p:nvPr>
            <p:ph type="ctrTitle"/>
          </p:nvPr>
        </p:nvSpPr>
        <p:spPr>
          <a:xfrm>
            <a:off x="0" y="2045776"/>
            <a:ext cx="12192000" cy="1735609"/>
          </a:xfrm>
          <a:prstGeom prst="rect">
            <a:avLst/>
          </a:prstGeom>
        </p:spPr>
        <p:txBody>
          <a:bodyPr anchor="b"/>
          <a:lstStyle>
            <a:lvl1pPr algn="ctr">
              <a:defRPr sz="6000" b="0" i="0" baseline="0">
                <a:solidFill>
                  <a:schemeClr val="bg1"/>
                </a:solidFill>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92233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MC tex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21302-55D0-9D4C-9592-4A0D1F868B6B}"/>
              </a:ext>
            </a:extLst>
          </p:cNvPr>
          <p:cNvSpPr>
            <a:spLocks noGrp="1"/>
          </p:cNvSpPr>
          <p:nvPr>
            <p:ph type="ctrTitle"/>
          </p:nvPr>
        </p:nvSpPr>
        <p:spPr>
          <a:xfrm>
            <a:off x="1524000" y="728663"/>
            <a:ext cx="9144000" cy="635435"/>
          </a:xfrm>
          <a:prstGeom prst="rect">
            <a:avLst/>
          </a:prstGeom>
        </p:spPr>
        <p:txBody>
          <a:bodyPr anchor="b"/>
          <a:lstStyle>
            <a:lvl1pPr algn="ctr">
              <a:defRPr sz="4200" b="1" baseline="0">
                <a:latin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3E4E700-E2BD-4442-82BA-37337932B337}"/>
              </a:ext>
            </a:extLst>
          </p:cNvPr>
          <p:cNvSpPr>
            <a:spLocks noGrp="1"/>
          </p:cNvSpPr>
          <p:nvPr>
            <p:ph type="subTitle" idx="1"/>
          </p:nvPr>
        </p:nvSpPr>
        <p:spPr>
          <a:xfrm>
            <a:off x="1524000" y="1649494"/>
            <a:ext cx="9144000" cy="427521"/>
          </a:xfrm>
          <a:prstGeom prst="rect">
            <a:avLst/>
          </a:prstGeom>
        </p:spPr>
        <p:txBody>
          <a:bodyPr/>
          <a:lstStyle>
            <a:lvl1pPr marL="0" indent="0" algn="ctr">
              <a:buNone/>
              <a:defRPr sz="2400" baseline="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9787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C tex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F68628-BD3D-FF48-B52C-8C93F1DC1445}"/>
              </a:ext>
            </a:extLst>
          </p:cNvPr>
          <p:cNvSpPr>
            <a:spLocks noGrp="1"/>
          </p:cNvSpPr>
          <p:nvPr>
            <p:ph idx="1"/>
          </p:nvPr>
        </p:nvSpPr>
        <p:spPr>
          <a:xfrm>
            <a:off x="822702" y="1902229"/>
            <a:ext cx="10515600" cy="458381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5580132E-FBA5-B349-97EE-08796CD9BD14}"/>
              </a:ext>
            </a:extLst>
          </p:cNvPr>
          <p:cNvSpPr>
            <a:spLocks noGrp="1"/>
          </p:cNvSpPr>
          <p:nvPr>
            <p:ph type="ctrTitle"/>
          </p:nvPr>
        </p:nvSpPr>
        <p:spPr>
          <a:xfrm>
            <a:off x="822702" y="728663"/>
            <a:ext cx="10515600" cy="635435"/>
          </a:xfrm>
          <a:prstGeom prst="rect">
            <a:avLst/>
          </a:prstGeom>
        </p:spPr>
        <p:txBody>
          <a:bodyPr anchor="b"/>
          <a:lstStyle>
            <a:lvl1pPr algn="ctr">
              <a:defRPr sz="4200" b="1" baseline="0">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30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MC text slide 3">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9EA885-30F3-1F40-B265-5B3E943376AC}"/>
              </a:ext>
            </a:extLst>
          </p:cNvPr>
          <p:cNvSpPr>
            <a:spLocks noGrp="1"/>
          </p:cNvSpPr>
          <p:nvPr>
            <p:ph sz="half" idx="1"/>
          </p:nvPr>
        </p:nvSpPr>
        <p:spPr>
          <a:xfrm>
            <a:off x="838199" y="1686137"/>
            <a:ext cx="4958167"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43C853DA-AD30-E945-8747-4FC60F0D3678}"/>
              </a:ext>
            </a:extLst>
          </p:cNvPr>
          <p:cNvSpPr>
            <a:spLocks noGrp="1"/>
          </p:cNvSpPr>
          <p:nvPr>
            <p:ph sz="half" idx="10"/>
          </p:nvPr>
        </p:nvSpPr>
        <p:spPr>
          <a:xfrm>
            <a:off x="6395633" y="1686137"/>
            <a:ext cx="4958167"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CFBA6D94-CFD1-FE4E-B931-CCD7F22C4F73}"/>
              </a:ext>
            </a:extLst>
          </p:cNvPr>
          <p:cNvSpPr>
            <a:spLocks noGrp="1"/>
          </p:cNvSpPr>
          <p:nvPr>
            <p:ph type="ctrTitle"/>
          </p:nvPr>
        </p:nvSpPr>
        <p:spPr>
          <a:xfrm>
            <a:off x="838198" y="728663"/>
            <a:ext cx="10515601" cy="635435"/>
          </a:xfrm>
          <a:prstGeom prst="rect">
            <a:avLst/>
          </a:prstGeom>
        </p:spPr>
        <p:txBody>
          <a:bodyPr anchor="b"/>
          <a:lstStyle>
            <a:lvl1pPr algn="ctr">
              <a:defRPr sz="4200" b="1" baseline="0">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11227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C Section slide with tex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CB5D3CC-E2E9-324C-9EB4-FD5288B32BB5}"/>
              </a:ext>
            </a:extLst>
          </p:cNvPr>
          <p:cNvSpPr>
            <a:spLocks noGrp="1"/>
          </p:cNvSpPr>
          <p:nvPr>
            <p:ph type="ctrTitle"/>
          </p:nvPr>
        </p:nvSpPr>
        <p:spPr>
          <a:xfrm>
            <a:off x="0" y="2045776"/>
            <a:ext cx="12192000" cy="1735809"/>
          </a:xfrm>
          <a:prstGeom prst="rect">
            <a:avLst/>
          </a:prstGeom>
        </p:spPr>
        <p:txBody>
          <a:bodyPr anchor="b"/>
          <a:lstStyle>
            <a:lvl1pPr algn="ctr">
              <a:defRPr sz="6000" b="1" i="0" baseline="0">
                <a:solidFill>
                  <a:srgbClr val="CE0F2C"/>
                </a:solidFill>
                <a:latin typeface="Arial" panose="020B0604020202020204" pitchFamily="34" charset="0"/>
                <a:ea typeface="Roboto"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36756459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8"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2"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sv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sv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1633F-F5FE-7034-8470-E7BB92410479}"/>
              </a:ext>
            </a:extLst>
          </p:cNvPr>
          <p:cNvSpPr>
            <a:spLocks noGrp="1"/>
          </p:cNvSpPr>
          <p:nvPr>
            <p:ph type="ctrTitle"/>
          </p:nvPr>
        </p:nvSpPr>
        <p:spPr/>
        <p:txBody>
          <a:bodyPr/>
          <a:lstStyle/>
          <a:p>
            <a:r>
              <a:rPr lang="en-US"/>
              <a:t>A guide to using these slides</a:t>
            </a:r>
            <a:endParaRPr lang="en-GB"/>
          </a:p>
        </p:txBody>
      </p:sp>
      <p:sp>
        <p:nvSpPr>
          <p:cNvPr id="3" name="Subtitle 2">
            <a:extLst>
              <a:ext uri="{FF2B5EF4-FFF2-40B4-BE49-F238E27FC236}">
                <a16:creationId xmlns:a16="http://schemas.microsoft.com/office/drawing/2014/main" id="{0D789B84-3EB5-4C27-29AC-904B0DC1E3FE}"/>
              </a:ext>
            </a:extLst>
          </p:cNvPr>
          <p:cNvSpPr>
            <a:spLocks noGrp="1"/>
          </p:cNvSpPr>
          <p:nvPr>
            <p:ph type="subTitle" idx="1"/>
          </p:nvPr>
        </p:nvSpPr>
        <p:spPr/>
        <p:txBody>
          <a:bodyPr/>
          <a:lstStyle/>
          <a:p>
            <a:r>
              <a:rPr lang="en-US"/>
              <a:t>For every session there is an introductory slide and a number of slides with images illustrating things from the service outlines. Remember: This is a ‘pick and mix’ resource, so you will need to choose which images to keep based on the parts of the outlines you are using.</a:t>
            </a:r>
          </a:p>
          <a:p>
            <a:endParaRPr lang="en-US"/>
          </a:p>
          <a:p>
            <a:r>
              <a:rPr lang="en-US"/>
              <a:t>If you wish to add additional slides (e.g. for lyrics or key points) there are two templates at the beginning of this presentation.</a:t>
            </a:r>
          </a:p>
          <a:p>
            <a:endParaRPr lang="en-US"/>
          </a:p>
          <a:p>
            <a:r>
              <a:rPr lang="en-US"/>
              <a:t>Take a look at the notes below each slide for further information about how to use each image.</a:t>
            </a:r>
            <a:endParaRPr lang="en-GB"/>
          </a:p>
        </p:txBody>
      </p:sp>
    </p:spTree>
    <p:extLst>
      <p:ext uri="{BB962C8B-B14F-4D97-AF65-F5344CB8AC3E}">
        <p14:creationId xmlns:p14="http://schemas.microsoft.com/office/powerpoint/2010/main" val="319578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iagram&#10;&#10;Description automatically generated">
            <a:extLst>
              <a:ext uri="{FF2B5EF4-FFF2-40B4-BE49-F238E27FC236}">
                <a16:creationId xmlns:a16="http://schemas.microsoft.com/office/drawing/2014/main" id="{660DEDF6-4B15-C9DF-E43D-BEC0447FDE71}"/>
              </a:ext>
            </a:extLst>
          </p:cNvPr>
          <p:cNvPicPr>
            <a:picLocks noChangeAspect="1"/>
          </p:cNvPicPr>
          <p:nvPr/>
        </p:nvPicPr>
        <p:blipFill>
          <a:blip r:embed="rId3"/>
          <a:stretch>
            <a:fillRect/>
          </a:stretch>
        </p:blipFill>
        <p:spPr>
          <a:xfrm>
            <a:off x="-60632" y="-111944"/>
            <a:ext cx="12329651" cy="6967179"/>
          </a:xfrm>
          <a:prstGeom prst="rect">
            <a:avLst/>
          </a:prstGeom>
        </p:spPr>
      </p:pic>
      <p:pic>
        <p:nvPicPr>
          <p:cNvPr id="8" name="Picture 6" descr="MCBCornerFlag.png">
            <a:extLst>
              <a:ext uri="{FF2B5EF4-FFF2-40B4-BE49-F238E27FC236}">
                <a16:creationId xmlns:a16="http://schemas.microsoft.com/office/drawing/2014/main" id="{D3E59572-4E63-B538-780C-48C4DF54368F}"/>
              </a:ext>
            </a:extLst>
          </p:cNvPr>
          <p:cNvPicPr>
            <a:picLocks noChangeAspect="1"/>
          </p:cNvPicPr>
          <p:nvPr/>
        </p:nvPicPr>
        <p:blipFill>
          <a:blip r:embed="rId4"/>
          <a:stretch>
            <a:fillRect/>
          </a:stretch>
        </p:blipFill>
        <p:spPr>
          <a:xfrm>
            <a:off x="9196340" y="5708318"/>
            <a:ext cx="3058773" cy="1152514"/>
          </a:xfrm>
          <a:prstGeom prst="rect">
            <a:avLst/>
          </a:prstGeom>
        </p:spPr>
      </p:pic>
    </p:spTree>
    <p:extLst>
      <p:ext uri="{BB962C8B-B14F-4D97-AF65-F5344CB8AC3E}">
        <p14:creationId xmlns:p14="http://schemas.microsoft.com/office/powerpoint/2010/main" val="3169407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891C0DC1-F712-1DF3-1F5E-433DF998BE91}"/>
              </a:ext>
            </a:extLst>
          </p:cNvPr>
          <p:cNvPicPr>
            <a:picLocks noChangeAspect="1"/>
          </p:cNvPicPr>
          <p:nvPr/>
        </p:nvPicPr>
        <p:blipFill>
          <a:blip r:embed="rId3"/>
          <a:stretch>
            <a:fillRect/>
          </a:stretch>
        </p:blipFill>
        <p:spPr>
          <a:xfrm>
            <a:off x="-3277" y="-95557"/>
            <a:ext cx="12272296" cy="6942598"/>
          </a:xfrm>
          <a:prstGeom prst="rect">
            <a:avLst/>
          </a:prstGeom>
        </p:spPr>
      </p:pic>
      <p:pic>
        <p:nvPicPr>
          <p:cNvPr id="8" name="Picture 6" descr="MCBCornerFlag.png">
            <a:extLst>
              <a:ext uri="{FF2B5EF4-FFF2-40B4-BE49-F238E27FC236}">
                <a16:creationId xmlns:a16="http://schemas.microsoft.com/office/drawing/2014/main" id="{D3E59572-4E63-B538-780C-48C4DF54368F}"/>
              </a:ext>
            </a:extLst>
          </p:cNvPr>
          <p:cNvPicPr>
            <a:picLocks noChangeAspect="1"/>
          </p:cNvPicPr>
          <p:nvPr/>
        </p:nvPicPr>
        <p:blipFill>
          <a:blip r:embed="rId4"/>
          <a:stretch>
            <a:fillRect/>
          </a:stretch>
        </p:blipFill>
        <p:spPr>
          <a:xfrm>
            <a:off x="9196340" y="5708318"/>
            <a:ext cx="3058773" cy="1152514"/>
          </a:xfrm>
          <a:prstGeom prst="rect">
            <a:avLst/>
          </a:prstGeom>
        </p:spPr>
      </p:pic>
    </p:spTree>
    <p:extLst>
      <p:ext uri="{BB962C8B-B14F-4D97-AF65-F5344CB8AC3E}">
        <p14:creationId xmlns:p14="http://schemas.microsoft.com/office/powerpoint/2010/main" val="879466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shape&#10;&#10;Description automatically generated">
            <a:extLst>
              <a:ext uri="{FF2B5EF4-FFF2-40B4-BE49-F238E27FC236}">
                <a16:creationId xmlns:a16="http://schemas.microsoft.com/office/drawing/2014/main" id="{A1FAB5B4-F229-1BA8-770C-BAB1F0C3370A}"/>
              </a:ext>
            </a:extLst>
          </p:cNvPr>
          <p:cNvPicPr>
            <a:picLocks noChangeAspect="1"/>
          </p:cNvPicPr>
          <p:nvPr/>
        </p:nvPicPr>
        <p:blipFill>
          <a:blip r:embed="rId3"/>
          <a:stretch>
            <a:fillRect/>
          </a:stretch>
        </p:blipFill>
        <p:spPr>
          <a:xfrm>
            <a:off x="-44245" y="-103750"/>
            <a:ext cx="12313264" cy="6958985"/>
          </a:xfrm>
          <a:prstGeom prst="rect">
            <a:avLst/>
          </a:prstGeom>
        </p:spPr>
      </p:pic>
      <p:pic>
        <p:nvPicPr>
          <p:cNvPr id="8" name="Picture 6" descr="MCBCornerFlag.png">
            <a:extLst>
              <a:ext uri="{FF2B5EF4-FFF2-40B4-BE49-F238E27FC236}">
                <a16:creationId xmlns:a16="http://schemas.microsoft.com/office/drawing/2014/main" id="{D3E59572-4E63-B538-780C-48C4DF54368F}"/>
              </a:ext>
            </a:extLst>
          </p:cNvPr>
          <p:cNvPicPr>
            <a:picLocks noChangeAspect="1"/>
          </p:cNvPicPr>
          <p:nvPr/>
        </p:nvPicPr>
        <p:blipFill>
          <a:blip r:embed="rId4"/>
          <a:stretch>
            <a:fillRect/>
          </a:stretch>
        </p:blipFill>
        <p:spPr>
          <a:xfrm>
            <a:off x="9196340" y="5708318"/>
            <a:ext cx="3058773" cy="1152514"/>
          </a:xfrm>
          <a:prstGeom prst="rect">
            <a:avLst/>
          </a:prstGeom>
        </p:spPr>
      </p:pic>
    </p:spTree>
    <p:extLst>
      <p:ext uri="{BB962C8B-B14F-4D97-AF65-F5344CB8AC3E}">
        <p14:creationId xmlns:p14="http://schemas.microsoft.com/office/powerpoint/2010/main" val="2178155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ED24FF-2FAB-BC6E-5F93-9732AF970F4C}"/>
              </a:ext>
            </a:extLst>
          </p:cNvPr>
          <p:cNvSpPr/>
          <p:nvPr/>
        </p:nvSpPr>
        <p:spPr>
          <a:xfrm>
            <a:off x="-3080" y="-6928"/>
            <a:ext cx="12199696" cy="6865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picture containing text, sign, vector graphics&#10;&#10;Description automatically generated">
            <a:extLst>
              <a:ext uri="{FF2B5EF4-FFF2-40B4-BE49-F238E27FC236}">
                <a16:creationId xmlns:a16="http://schemas.microsoft.com/office/drawing/2014/main" id="{0B13C3F4-6A5A-8E58-D7F7-B686810E72D2}"/>
              </a:ext>
            </a:extLst>
          </p:cNvPr>
          <p:cNvPicPr>
            <a:picLocks noChangeAspect="1"/>
          </p:cNvPicPr>
          <p:nvPr/>
        </p:nvPicPr>
        <p:blipFill>
          <a:blip r:embed="rId3"/>
          <a:stretch>
            <a:fillRect/>
          </a:stretch>
        </p:blipFill>
        <p:spPr>
          <a:xfrm>
            <a:off x="920804" y="288231"/>
            <a:ext cx="11118796" cy="6275133"/>
          </a:xfrm>
          <a:prstGeom prst="rect">
            <a:avLst/>
          </a:prstGeom>
        </p:spPr>
      </p:pic>
      <p:pic>
        <p:nvPicPr>
          <p:cNvPr id="8" name="Picture 6" descr="MCBCornerFlag.png">
            <a:extLst>
              <a:ext uri="{FF2B5EF4-FFF2-40B4-BE49-F238E27FC236}">
                <a16:creationId xmlns:a16="http://schemas.microsoft.com/office/drawing/2014/main" id="{D3E59572-4E63-B538-780C-48C4DF54368F}"/>
              </a:ext>
            </a:extLst>
          </p:cNvPr>
          <p:cNvPicPr>
            <a:picLocks noChangeAspect="1"/>
          </p:cNvPicPr>
          <p:nvPr/>
        </p:nvPicPr>
        <p:blipFill>
          <a:blip r:embed="rId4"/>
          <a:stretch>
            <a:fillRect/>
          </a:stretch>
        </p:blipFill>
        <p:spPr>
          <a:xfrm>
            <a:off x="9196340" y="5708318"/>
            <a:ext cx="3058773" cy="1152514"/>
          </a:xfrm>
          <a:prstGeom prst="rect">
            <a:avLst/>
          </a:prstGeom>
        </p:spPr>
      </p:pic>
    </p:spTree>
    <p:extLst>
      <p:ext uri="{BB962C8B-B14F-4D97-AF65-F5344CB8AC3E}">
        <p14:creationId xmlns:p14="http://schemas.microsoft.com/office/powerpoint/2010/main" val="2870770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ED24FF-2FAB-BC6E-5F93-9732AF970F4C}"/>
              </a:ext>
            </a:extLst>
          </p:cNvPr>
          <p:cNvSpPr/>
          <p:nvPr/>
        </p:nvSpPr>
        <p:spPr>
          <a:xfrm>
            <a:off x="-3080" y="-6928"/>
            <a:ext cx="12199696" cy="6865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A picture containing diagram&#10;&#10;Description automatically generated">
            <a:extLst>
              <a:ext uri="{FF2B5EF4-FFF2-40B4-BE49-F238E27FC236}">
                <a16:creationId xmlns:a16="http://schemas.microsoft.com/office/drawing/2014/main" id="{625655E4-6D3F-A57B-ABBF-49A3976EF099}"/>
              </a:ext>
            </a:extLst>
          </p:cNvPr>
          <p:cNvPicPr>
            <a:picLocks noChangeAspect="1"/>
          </p:cNvPicPr>
          <p:nvPr/>
        </p:nvPicPr>
        <p:blipFill>
          <a:blip r:embed="rId3"/>
          <a:stretch>
            <a:fillRect/>
          </a:stretch>
        </p:blipFill>
        <p:spPr>
          <a:xfrm>
            <a:off x="562215" y="480332"/>
            <a:ext cx="10926695" cy="6153470"/>
          </a:xfrm>
          <a:prstGeom prst="rect">
            <a:avLst/>
          </a:prstGeom>
        </p:spPr>
      </p:pic>
      <p:pic>
        <p:nvPicPr>
          <p:cNvPr id="8" name="Picture 6" descr="MCBCornerFlag.png">
            <a:extLst>
              <a:ext uri="{FF2B5EF4-FFF2-40B4-BE49-F238E27FC236}">
                <a16:creationId xmlns:a16="http://schemas.microsoft.com/office/drawing/2014/main" id="{D3E59572-4E63-B538-780C-48C4DF54368F}"/>
              </a:ext>
            </a:extLst>
          </p:cNvPr>
          <p:cNvPicPr>
            <a:picLocks noChangeAspect="1"/>
          </p:cNvPicPr>
          <p:nvPr/>
        </p:nvPicPr>
        <p:blipFill>
          <a:blip r:embed="rId4"/>
          <a:stretch>
            <a:fillRect/>
          </a:stretch>
        </p:blipFill>
        <p:spPr>
          <a:xfrm>
            <a:off x="9196340" y="5708318"/>
            <a:ext cx="3058773" cy="1152514"/>
          </a:xfrm>
          <a:prstGeom prst="rect">
            <a:avLst/>
          </a:prstGeom>
        </p:spPr>
      </p:pic>
    </p:spTree>
    <p:extLst>
      <p:ext uri="{BB962C8B-B14F-4D97-AF65-F5344CB8AC3E}">
        <p14:creationId xmlns:p14="http://schemas.microsoft.com/office/powerpoint/2010/main" val="4163568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ED24FF-2FAB-BC6E-5F93-9732AF970F4C}"/>
              </a:ext>
            </a:extLst>
          </p:cNvPr>
          <p:cNvSpPr/>
          <p:nvPr/>
        </p:nvSpPr>
        <p:spPr>
          <a:xfrm>
            <a:off x="-3080" y="-6928"/>
            <a:ext cx="12199696" cy="6865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A picture containing icon&#10;&#10;Description automatically generated">
            <a:extLst>
              <a:ext uri="{FF2B5EF4-FFF2-40B4-BE49-F238E27FC236}">
                <a16:creationId xmlns:a16="http://schemas.microsoft.com/office/drawing/2014/main" id="{489C07A4-1C5E-2EE5-F927-F275080B111C}"/>
              </a:ext>
            </a:extLst>
          </p:cNvPr>
          <p:cNvPicPr>
            <a:picLocks noChangeAspect="1"/>
          </p:cNvPicPr>
          <p:nvPr/>
        </p:nvPicPr>
        <p:blipFill>
          <a:blip r:embed="rId3"/>
          <a:stretch>
            <a:fillRect/>
          </a:stretch>
        </p:blipFill>
        <p:spPr>
          <a:xfrm>
            <a:off x="959224" y="531559"/>
            <a:ext cx="10523284" cy="5922949"/>
          </a:xfrm>
          <a:prstGeom prst="rect">
            <a:avLst/>
          </a:prstGeom>
        </p:spPr>
      </p:pic>
      <p:pic>
        <p:nvPicPr>
          <p:cNvPr id="8" name="Picture 6" descr="MCBCornerFlag.png">
            <a:extLst>
              <a:ext uri="{FF2B5EF4-FFF2-40B4-BE49-F238E27FC236}">
                <a16:creationId xmlns:a16="http://schemas.microsoft.com/office/drawing/2014/main" id="{D3E59572-4E63-B538-780C-48C4DF54368F}"/>
              </a:ext>
            </a:extLst>
          </p:cNvPr>
          <p:cNvPicPr>
            <a:picLocks noChangeAspect="1"/>
          </p:cNvPicPr>
          <p:nvPr/>
        </p:nvPicPr>
        <p:blipFill>
          <a:blip r:embed="rId4"/>
          <a:stretch>
            <a:fillRect/>
          </a:stretch>
        </p:blipFill>
        <p:spPr>
          <a:xfrm>
            <a:off x="9196340" y="5708318"/>
            <a:ext cx="3058773" cy="1152514"/>
          </a:xfrm>
          <a:prstGeom prst="rect">
            <a:avLst/>
          </a:prstGeom>
        </p:spPr>
      </p:pic>
    </p:spTree>
    <p:extLst>
      <p:ext uri="{BB962C8B-B14F-4D97-AF65-F5344CB8AC3E}">
        <p14:creationId xmlns:p14="http://schemas.microsoft.com/office/powerpoint/2010/main" val="2546037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ED24FF-2FAB-BC6E-5F93-9732AF970F4C}"/>
              </a:ext>
            </a:extLst>
          </p:cNvPr>
          <p:cNvSpPr/>
          <p:nvPr/>
        </p:nvSpPr>
        <p:spPr>
          <a:xfrm>
            <a:off x="-3080" y="-6928"/>
            <a:ext cx="12199696" cy="6865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Diagram&#10;&#10;Description automatically generated">
            <a:extLst>
              <a:ext uri="{FF2B5EF4-FFF2-40B4-BE49-F238E27FC236}">
                <a16:creationId xmlns:a16="http://schemas.microsoft.com/office/drawing/2014/main" id="{C4F8FD36-C440-C38C-72BD-8DDEF8423CB8}"/>
              </a:ext>
            </a:extLst>
          </p:cNvPr>
          <p:cNvPicPr>
            <a:picLocks noChangeAspect="1"/>
          </p:cNvPicPr>
          <p:nvPr/>
        </p:nvPicPr>
        <p:blipFill>
          <a:blip r:embed="rId3"/>
          <a:stretch>
            <a:fillRect/>
          </a:stretch>
        </p:blipFill>
        <p:spPr>
          <a:xfrm>
            <a:off x="703089" y="377878"/>
            <a:ext cx="10907485" cy="6140663"/>
          </a:xfrm>
          <a:prstGeom prst="rect">
            <a:avLst/>
          </a:prstGeom>
        </p:spPr>
      </p:pic>
      <p:pic>
        <p:nvPicPr>
          <p:cNvPr id="8" name="Picture 6" descr="MCBCornerFlag.png">
            <a:extLst>
              <a:ext uri="{FF2B5EF4-FFF2-40B4-BE49-F238E27FC236}">
                <a16:creationId xmlns:a16="http://schemas.microsoft.com/office/drawing/2014/main" id="{D3E59572-4E63-B538-780C-48C4DF54368F}"/>
              </a:ext>
            </a:extLst>
          </p:cNvPr>
          <p:cNvPicPr>
            <a:picLocks noChangeAspect="1"/>
          </p:cNvPicPr>
          <p:nvPr/>
        </p:nvPicPr>
        <p:blipFill>
          <a:blip r:embed="rId4"/>
          <a:stretch>
            <a:fillRect/>
          </a:stretch>
        </p:blipFill>
        <p:spPr>
          <a:xfrm>
            <a:off x="9196340" y="5708318"/>
            <a:ext cx="3058773" cy="1152514"/>
          </a:xfrm>
          <a:prstGeom prst="rect">
            <a:avLst/>
          </a:prstGeom>
        </p:spPr>
      </p:pic>
    </p:spTree>
    <p:extLst>
      <p:ext uri="{BB962C8B-B14F-4D97-AF65-F5344CB8AC3E}">
        <p14:creationId xmlns:p14="http://schemas.microsoft.com/office/powerpoint/2010/main" val="1315851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7162326D-9031-D560-4C2D-18B52CC17655}"/>
              </a:ext>
            </a:extLst>
          </p:cNvPr>
          <p:cNvPicPr>
            <a:picLocks noChangeAspect="1"/>
          </p:cNvPicPr>
          <p:nvPr/>
        </p:nvPicPr>
        <p:blipFill>
          <a:blip r:embed="rId3"/>
          <a:stretch>
            <a:fillRect/>
          </a:stretch>
        </p:blipFill>
        <p:spPr>
          <a:xfrm>
            <a:off x="95045" y="-62783"/>
            <a:ext cx="12108425" cy="6860662"/>
          </a:xfrm>
          <a:prstGeom prst="rect">
            <a:avLst/>
          </a:prstGeom>
        </p:spPr>
      </p:pic>
      <p:pic>
        <p:nvPicPr>
          <p:cNvPr id="8" name="Picture 6" descr="MCBCornerFlag.png">
            <a:extLst>
              <a:ext uri="{FF2B5EF4-FFF2-40B4-BE49-F238E27FC236}">
                <a16:creationId xmlns:a16="http://schemas.microsoft.com/office/drawing/2014/main" id="{D3E59572-4E63-B538-780C-48C4DF54368F}"/>
              </a:ext>
            </a:extLst>
          </p:cNvPr>
          <p:cNvPicPr>
            <a:picLocks noChangeAspect="1"/>
          </p:cNvPicPr>
          <p:nvPr/>
        </p:nvPicPr>
        <p:blipFill>
          <a:blip r:embed="rId4"/>
          <a:stretch>
            <a:fillRect/>
          </a:stretch>
        </p:blipFill>
        <p:spPr>
          <a:xfrm>
            <a:off x="9196340" y="5708318"/>
            <a:ext cx="3058773" cy="1152514"/>
          </a:xfrm>
          <a:prstGeom prst="rect">
            <a:avLst/>
          </a:prstGeom>
        </p:spPr>
      </p:pic>
    </p:spTree>
    <p:extLst>
      <p:ext uri="{BB962C8B-B14F-4D97-AF65-F5344CB8AC3E}">
        <p14:creationId xmlns:p14="http://schemas.microsoft.com/office/powerpoint/2010/main" val="3367479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Shape&#10;&#10;Description automatically generated">
            <a:extLst>
              <a:ext uri="{FF2B5EF4-FFF2-40B4-BE49-F238E27FC236}">
                <a16:creationId xmlns:a16="http://schemas.microsoft.com/office/drawing/2014/main" id="{08F380B9-D119-C387-D417-13EBA5A8CA47}"/>
              </a:ext>
            </a:extLst>
          </p:cNvPr>
          <p:cNvPicPr>
            <a:picLocks noChangeAspect="1"/>
          </p:cNvPicPr>
          <p:nvPr/>
        </p:nvPicPr>
        <p:blipFill>
          <a:blip r:embed="rId3"/>
          <a:stretch>
            <a:fillRect/>
          </a:stretch>
        </p:blipFill>
        <p:spPr>
          <a:xfrm>
            <a:off x="-2822" y="-2469"/>
            <a:ext cx="12289366" cy="6898216"/>
          </a:xfrm>
          <a:prstGeom prst="rect">
            <a:avLst/>
          </a:prstGeom>
        </p:spPr>
      </p:pic>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2145322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3"/>
          <a:stretch>
            <a:fillRect/>
          </a:stretch>
        </p:blipFill>
        <p:spPr>
          <a:xfrm>
            <a:off x="9142461" y="5731409"/>
            <a:ext cx="3058773" cy="1152514"/>
          </a:xfrm>
          <a:prstGeom prst="rect">
            <a:avLst/>
          </a:prstGeom>
        </p:spPr>
      </p:pic>
      <p:pic>
        <p:nvPicPr>
          <p:cNvPr id="3" name="Camera 2">
            <a:extLst>
              <a:ext uri="{FF2B5EF4-FFF2-40B4-BE49-F238E27FC236}">
                <a16:creationId xmlns:a16="http://schemas.microsoft.com/office/drawing/2014/main" id="{2C4133BB-9B12-A2E1-2F27-A618494BA5C1}"/>
              </a:ext>
            </a:extLst>
          </p:cNvPr>
          <p:cNvPicPr>
            <a:picLocks noChangeAspect="1"/>
            <a:extLst>
              <a:ext uri="{51228E76-BA90-4043-B771-695A4F85340A}">
                <alf:liveFeedProps xmlns:alf="http://schemas.microsoft.com/office/drawing/2021/livefeed"/>
              </a:ext>
            </a:extLst>
          </p:cNvPicPr>
          <p:nvPr/>
        </p:nvPicPr>
        <p:blipFill>
          <a:blip r:embed="rId4">
            <a:extLst>
              <a:ext uri="{96DAC541-7B7A-43D3-8B79-37D633B846F1}">
                <asvg:svgBlip xmlns:asvg="http://schemas.microsoft.com/office/drawing/2016/SVG/main" r:embed="rId5"/>
              </a:ext>
            </a:extLst>
          </a:blip>
          <a:stretch>
            <a:fillRect/>
          </a:stretch>
        </p:blipFill>
        <p:spPr>
          <a:xfrm>
            <a:off x="10052304" y="4718304"/>
            <a:ext cx="2057400" cy="2057400"/>
          </a:xfrm>
          <a:prstGeom prst="ellipse">
            <a:avLst/>
          </a:prstGeom>
        </p:spPr>
      </p:pic>
      <p:pic>
        <p:nvPicPr>
          <p:cNvPr id="4" name="Picture 3" descr="PrayerRhythms.jpg">
            <a:extLst>
              <a:ext uri="{FF2B5EF4-FFF2-40B4-BE49-F238E27FC236}">
                <a16:creationId xmlns:a16="http://schemas.microsoft.com/office/drawing/2014/main" id="{E212E772-6322-6180-46A5-EF0852EF71F3}"/>
              </a:ext>
            </a:extLst>
          </p:cNvPr>
          <p:cNvPicPr>
            <a:picLocks noChangeAspect="1"/>
          </p:cNvPicPr>
          <p:nvPr/>
        </p:nvPicPr>
        <p:blipFill>
          <a:blip r:embed="rId6"/>
          <a:stretch>
            <a:fillRect/>
          </a:stretch>
        </p:blipFill>
        <p:spPr>
          <a:xfrm>
            <a:off x="-52753" y="-27906"/>
            <a:ext cx="12250614" cy="6896228"/>
          </a:xfrm>
          <a:prstGeom prst="rect">
            <a:avLst/>
          </a:prstGeom>
        </p:spPr>
      </p:pic>
    </p:spTree>
    <p:extLst>
      <p:ext uri="{BB962C8B-B14F-4D97-AF65-F5344CB8AC3E}">
        <p14:creationId xmlns:p14="http://schemas.microsoft.com/office/powerpoint/2010/main" val="1853857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159D80-9044-ACB6-3903-43E3C3820B6A}"/>
              </a:ext>
            </a:extLst>
          </p:cNvPr>
          <p:cNvSpPr>
            <a:spLocks noGrp="1"/>
          </p:cNvSpPr>
          <p:nvPr>
            <p:ph idx="1"/>
          </p:nvPr>
        </p:nvSpPr>
        <p:spPr/>
        <p:txBody>
          <a:bodyPr/>
          <a:lstStyle/>
          <a:p>
            <a:endParaRPr lang="en-GB"/>
          </a:p>
        </p:txBody>
      </p:sp>
      <p:sp>
        <p:nvSpPr>
          <p:cNvPr id="3" name="Title 2">
            <a:extLst>
              <a:ext uri="{FF2B5EF4-FFF2-40B4-BE49-F238E27FC236}">
                <a16:creationId xmlns:a16="http://schemas.microsoft.com/office/drawing/2014/main" id="{D59FF4A0-6A09-1626-6894-F719DA32097E}"/>
              </a:ext>
            </a:extLst>
          </p:cNvPr>
          <p:cNvSpPr>
            <a:spLocks noGrp="1"/>
          </p:cNvSpPr>
          <p:nvPr>
            <p:ph type="ctrTitle"/>
          </p:nvPr>
        </p:nvSpPr>
        <p:spPr/>
        <p:txBody>
          <a:bodyPr/>
          <a:lstStyle/>
          <a:p>
            <a:r>
              <a:rPr lang="en-US"/>
              <a:t>Add a title here</a:t>
            </a:r>
            <a:endParaRPr lang="en-GB" sz="2400"/>
          </a:p>
        </p:txBody>
      </p:sp>
    </p:spTree>
    <p:extLst>
      <p:ext uri="{BB962C8B-B14F-4D97-AF65-F5344CB8AC3E}">
        <p14:creationId xmlns:p14="http://schemas.microsoft.com/office/powerpoint/2010/main" val="760607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11815-E21A-3B67-6FC1-EBC671B9C896}"/>
            </a:ext>
          </a:extLst>
        </p:cNvPr>
        <p:cNvGrpSpPr/>
        <p:nvPr/>
      </p:nvGrpSpPr>
      <p:grpSpPr>
        <a:xfrm>
          <a:off x="0" y="0"/>
          <a:ext cx="0" cy="0"/>
          <a:chOff x="0" y="0"/>
          <a:chExt cx="0" cy="0"/>
        </a:xfrm>
      </p:grpSpPr>
      <p:pic>
        <p:nvPicPr>
          <p:cNvPr id="5" name="Picture 6" descr="MCBCornerFlag.png">
            <a:extLst>
              <a:ext uri="{FF2B5EF4-FFF2-40B4-BE49-F238E27FC236}">
                <a16:creationId xmlns:a16="http://schemas.microsoft.com/office/drawing/2014/main" id="{B7667E71-55D6-E21F-790E-8FCBB8A25C0E}"/>
              </a:ext>
            </a:extLst>
          </p:cNvPr>
          <p:cNvPicPr>
            <a:picLocks noChangeAspect="1"/>
          </p:cNvPicPr>
          <p:nvPr/>
        </p:nvPicPr>
        <p:blipFill>
          <a:blip r:embed="rId3"/>
          <a:stretch>
            <a:fillRect/>
          </a:stretch>
        </p:blipFill>
        <p:spPr>
          <a:xfrm>
            <a:off x="9142461" y="5731409"/>
            <a:ext cx="3058773" cy="1152514"/>
          </a:xfrm>
          <a:prstGeom prst="rect">
            <a:avLst/>
          </a:prstGeom>
        </p:spPr>
      </p:pic>
      <p:pic>
        <p:nvPicPr>
          <p:cNvPr id="3" name="Camera 2">
            <a:extLst>
              <a:ext uri="{FF2B5EF4-FFF2-40B4-BE49-F238E27FC236}">
                <a16:creationId xmlns:a16="http://schemas.microsoft.com/office/drawing/2014/main" id="{90200F7D-5A92-ECA6-3FD4-00B41BFD1E44}"/>
              </a:ext>
            </a:extLst>
          </p:cNvPr>
          <p:cNvPicPr>
            <a:picLocks noChangeAspect="1"/>
            <a:extLst>
              <a:ext uri="{51228E76-BA90-4043-B771-695A4F85340A}">
                <alf:liveFeedProps xmlns:alf="http://schemas.microsoft.com/office/drawing/2021/livefeed"/>
              </a:ext>
            </a:extLst>
          </p:cNvPicPr>
          <p:nvPr/>
        </p:nvPicPr>
        <p:blipFill>
          <a:blip r:embed="rId4">
            <a:extLst>
              <a:ext uri="{96DAC541-7B7A-43D3-8B79-37D633B846F1}">
                <asvg:svgBlip xmlns:asvg="http://schemas.microsoft.com/office/drawing/2016/SVG/main" r:embed="rId5"/>
              </a:ext>
            </a:extLst>
          </a:blip>
          <a:stretch>
            <a:fillRect/>
          </a:stretch>
        </p:blipFill>
        <p:spPr>
          <a:xfrm>
            <a:off x="10052304" y="4718304"/>
            <a:ext cx="2057400" cy="2057400"/>
          </a:xfrm>
          <a:prstGeom prst="ellipse">
            <a:avLst/>
          </a:prstGeom>
        </p:spPr>
      </p:pic>
      <p:pic>
        <p:nvPicPr>
          <p:cNvPr id="4" name="Picture 3" descr="PrayerRhythms.jpg">
            <a:extLst>
              <a:ext uri="{FF2B5EF4-FFF2-40B4-BE49-F238E27FC236}">
                <a16:creationId xmlns:a16="http://schemas.microsoft.com/office/drawing/2014/main" id="{ADC3B7A8-130D-8572-00C8-BF521180E004}"/>
              </a:ext>
            </a:extLst>
          </p:cNvPr>
          <p:cNvPicPr>
            <a:picLocks noChangeAspect="1"/>
          </p:cNvPicPr>
          <p:nvPr/>
        </p:nvPicPr>
        <p:blipFill>
          <a:blip r:embed="rId6"/>
          <a:stretch>
            <a:fillRect/>
          </a:stretch>
        </p:blipFill>
        <p:spPr>
          <a:xfrm>
            <a:off x="-52753" y="-27906"/>
            <a:ext cx="12250614" cy="6896228"/>
          </a:xfrm>
          <a:prstGeom prst="rect">
            <a:avLst/>
          </a:prstGeom>
        </p:spPr>
      </p:pic>
      <p:pic>
        <p:nvPicPr>
          <p:cNvPr id="6" name="Picture 5" descr="A logo for a company&#10;&#10;Description automatically generated">
            <a:extLst>
              <a:ext uri="{FF2B5EF4-FFF2-40B4-BE49-F238E27FC236}">
                <a16:creationId xmlns:a16="http://schemas.microsoft.com/office/drawing/2014/main" id="{BE7F03B8-AF98-43F7-448C-BAB585974906}"/>
              </a:ext>
            </a:extLst>
          </p:cNvPr>
          <p:cNvPicPr>
            <a:picLocks noChangeAspect="1"/>
          </p:cNvPicPr>
          <p:nvPr/>
        </p:nvPicPr>
        <p:blipFill>
          <a:blip r:embed="rId7"/>
          <a:stretch>
            <a:fillRect/>
          </a:stretch>
        </p:blipFill>
        <p:spPr>
          <a:xfrm>
            <a:off x="-53915" y="-28798"/>
            <a:ext cx="12289047" cy="6912001"/>
          </a:xfrm>
          <a:prstGeom prst="rect">
            <a:avLst/>
          </a:prstGeom>
        </p:spPr>
      </p:pic>
    </p:spTree>
    <p:extLst>
      <p:ext uri="{BB962C8B-B14F-4D97-AF65-F5344CB8AC3E}">
        <p14:creationId xmlns:p14="http://schemas.microsoft.com/office/powerpoint/2010/main" val="3514450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Icon&#10;&#10;Description automatically generated">
            <a:extLst>
              <a:ext uri="{FF2B5EF4-FFF2-40B4-BE49-F238E27FC236}">
                <a16:creationId xmlns:a16="http://schemas.microsoft.com/office/drawing/2014/main" id="{2AD50340-5AE7-6927-4280-99C7BCB331A9}"/>
              </a:ext>
            </a:extLst>
          </p:cNvPr>
          <p:cNvPicPr>
            <a:picLocks noChangeAspect="1"/>
          </p:cNvPicPr>
          <p:nvPr/>
        </p:nvPicPr>
        <p:blipFill>
          <a:blip r:embed="rId3"/>
          <a:stretch>
            <a:fillRect/>
          </a:stretch>
        </p:blipFill>
        <p:spPr>
          <a:xfrm>
            <a:off x="-2822" y="-2469"/>
            <a:ext cx="12338755" cy="6912327"/>
          </a:xfrm>
          <a:prstGeom prst="rect">
            <a:avLst/>
          </a:prstGeom>
        </p:spPr>
      </p:pic>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1576081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Icon&#10;&#10;Description automatically generated">
            <a:extLst>
              <a:ext uri="{FF2B5EF4-FFF2-40B4-BE49-F238E27FC236}">
                <a16:creationId xmlns:a16="http://schemas.microsoft.com/office/drawing/2014/main" id="{2AD50340-5AE7-6927-4280-99C7BCB331A9}"/>
              </a:ext>
            </a:extLst>
          </p:cNvPr>
          <p:cNvPicPr>
            <a:picLocks noChangeAspect="1"/>
          </p:cNvPicPr>
          <p:nvPr/>
        </p:nvPicPr>
        <p:blipFill>
          <a:blip r:embed="rId3"/>
          <a:stretch>
            <a:fillRect/>
          </a:stretch>
        </p:blipFill>
        <p:spPr>
          <a:xfrm>
            <a:off x="-2822" y="-2469"/>
            <a:ext cx="12338755" cy="6912327"/>
          </a:xfrm>
          <a:prstGeom prst="rect">
            <a:avLst/>
          </a:prstGeom>
        </p:spPr>
      </p:pic>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4"/>
          <a:stretch>
            <a:fillRect/>
          </a:stretch>
        </p:blipFill>
        <p:spPr>
          <a:xfrm>
            <a:off x="9142461" y="5731409"/>
            <a:ext cx="3058773" cy="1152514"/>
          </a:xfrm>
          <a:prstGeom prst="rect">
            <a:avLst/>
          </a:prstGeom>
        </p:spPr>
      </p:pic>
      <p:pic>
        <p:nvPicPr>
          <p:cNvPr id="2" name="Picture 1" descr="A cartoon of two buns&#10;&#10;Description automatically generated">
            <a:extLst>
              <a:ext uri="{FF2B5EF4-FFF2-40B4-BE49-F238E27FC236}">
                <a16:creationId xmlns:a16="http://schemas.microsoft.com/office/drawing/2014/main" id="{C2E9C03A-D102-38F8-CE88-5A85331F4277}"/>
              </a:ext>
            </a:extLst>
          </p:cNvPr>
          <p:cNvPicPr>
            <a:picLocks noChangeAspect="1"/>
          </p:cNvPicPr>
          <p:nvPr/>
        </p:nvPicPr>
        <p:blipFill>
          <a:blip r:embed="rId5"/>
          <a:stretch>
            <a:fillRect/>
          </a:stretch>
        </p:blipFill>
        <p:spPr>
          <a:xfrm>
            <a:off x="117230" y="2887"/>
            <a:ext cx="12221308" cy="6887394"/>
          </a:xfrm>
          <a:prstGeom prst="rect">
            <a:avLst/>
          </a:prstGeom>
        </p:spPr>
      </p:pic>
      <p:pic>
        <p:nvPicPr>
          <p:cNvPr id="4" name="Picture 3">
            <a:extLst>
              <a:ext uri="{FF2B5EF4-FFF2-40B4-BE49-F238E27FC236}">
                <a16:creationId xmlns:a16="http://schemas.microsoft.com/office/drawing/2014/main" id="{0F150308-5E05-D73D-6325-236EE42AA387}"/>
              </a:ext>
            </a:extLst>
          </p:cNvPr>
          <p:cNvPicPr>
            <a:picLocks noChangeAspect="1"/>
          </p:cNvPicPr>
          <p:nvPr/>
        </p:nvPicPr>
        <p:blipFill>
          <a:blip r:embed="rId6"/>
          <a:stretch>
            <a:fillRect/>
          </a:stretch>
        </p:blipFill>
        <p:spPr>
          <a:xfrm>
            <a:off x="0" y="-2974"/>
            <a:ext cx="12332676" cy="6916701"/>
          </a:xfrm>
          <a:prstGeom prst="rect">
            <a:avLst/>
          </a:prstGeom>
        </p:spPr>
      </p:pic>
    </p:spTree>
    <p:extLst>
      <p:ext uri="{BB962C8B-B14F-4D97-AF65-F5344CB8AC3E}">
        <p14:creationId xmlns:p14="http://schemas.microsoft.com/office/powerpoint/2010/main" val="1489820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Icon&#10;&#10;Description automatically generated">
            <a:extLst>
              <a:ext uri="{FF2B5EF4-FFF2-40B4-BE49-F238E27FC236}">
                <a16:creationId xmlns:a16="http://schemas.microsoft.com/office/drawing/2014/main" id="{2AD50340-5AE7-6927-4280-99C7BCB331A9}"/>
              </a:ext>
            </a:extLst>
          </p:cNvPr>
          <p:cNvPicPr>
            <a:picLocks noChangeAspect="1"/>
          </p:cNvPicPr>
          <p:nvPr/>
        </p:nvPicPr>
        <p:blipFill>
          <a:blip r:embed="rId3"/>
          <a:stretch>
            <a:fillRect/>
          </a:stretch>
        </p:blipFill>
        <p:spPr>
          <a:xfrm>
            <a:off x="-2822" y="-2469"/>
            <a:ext cx="12338755" cy="6912327"/>
          </a:xfrm>
          <a:prstGeom prst="rect">
            <a:avLst/>
          </a:prstGeom>
        </p:spPr>
      </p:pic>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4"/>
          <a:stretch>
            <a:fillRect/>
          </a:stretch>
        </p:blipFill>
        <p:spPr>
          <a:xfrm>
            <a:off x="9142461" y="5731409"/>
            <a:ext cx="3058773" cy="1152514"/>
          </a:xfrm>
          <a:prstGeom prst="rect">
            <a:avLst/>
          </a:prstGeom>
        </p:spPr>
      </p:pic>
      <p:pic>
        <p:nvPicPr>
          <p:cNvPr id="2" name="Picture 1" descr="A cartoon of two buns&#10;&#10;Description automatically generated">
            <a:extLst>
              <a:ext uri="{FF2B5EF4-FFF2-40B4-BE49-F238E27FC236}">
                <a16:creationId xmlns:a16="http://schemas.microsoft.com/office/drawing/2014/main" id="{C2E9C03A-D102-38F8-CE88-5A85331F4277}"/>
              </a:ext>
            </a:extLst>
          </p:cNvPr>
          <p:cNvPicPr>
            <a:picLocks noChangeAspect="1"/>
          </p:cNvPicPr>
          <p:nvPr/>
        </p:nvPicPr>
        <p:blipFill>
          <a:blip r:embed="rId5"/>
          <a:stretch>
            <a:fillRect/>
          </a:stretch>
        </p:blipFill>
        <p:spPr>
          <a:xfrm>
            <a:off x="117230" y="2887"/>
            <a:ext cx="12221308" cy="6887394"/>
          </a:xfrm>
          <a:prstGeom prst="rect">
            <a:avLst/>
          </a:prstGeom>
        </p:spPr>
      </p:pic>
      <p:pic>
        <p:nvPicPr>
          <p:cNvPr id="4" name="Picture 3">
            <a:extLst>
              <a:ext uri="{FF2B5EF4-FFF2-40B4-BE49-F238E27FC236}">
                <a16:creationId xmlns:a16="http://schemas.microsoft.com/office/drawing/2014/main" id="{0F150308-5E05-D73D-6325-236EE42AA387}"/>
              </a:ext>
            </a:extLst>
          </p:cNvPr>
          <p:cNvPicPr>
            <a:picLocks noChangeAspect="1"/>
          </p:cNvPicPr>
          <p:nvPr/>
        </p:nvPicPr>
        <p:blipFill>
          <a:blip r:embed="rId6"/>
          <a:stretch>
            <a:fillRect/>
          </a:stretch>
        </p:blipFill>
        <p:spPr>
          <a:xfrm>
            <a:off x="0" y="-2974"/>
            <a:ext cx="12332676" cy="6916701"/>
          </a:xfrm>
          <a:prstGeom prst="rect">
            <a:avLst/>
          </a:prstGeom>
        </p:spPr>
      </p:pic>
      <p:pic>
        <p:nvPicPr>
          <p:cNvPr id="6" name="Picture 5" descr="A group of people with their hands up&#10;&#10;Description automatically generated">
            <a:extLst>
              <a:ext uri="{FF2B5EF4-FFF2-40B4-BE49-F238E27FC236}">
                <a16:creationId xmlns:a16="http://schemas.microsoft.com/office/drawing/2014/main" id="{EDA4A617-288A-B969-0393-7CFA1B2A7B33}"/>
              </a:ext>
            </a:extLst>
          </p:cNvPr>
          <p:cNvPicPr>
            <a:picLocks noChangeAspect="1"/>
          </p:cNvPicPr>
          <p:nvPr/>
        </p:nvPicPr>
        <p:blipFill>
          <a:blip r:embed="rId7"/>
          <a:stretch>
            <a:fillRect/>
          </a:stretch>
        </p:blipFill>
        <p:spPr>
          <a:xfrm>
            <a:off x="41031" y="-8834"/>
            <a:ext cx="12297507" cy="6916701"/>
          </a:xfrm>
          <a:prstGeom prst="rect">
            <a:avLst/>
          </a:prstGeom>
        </p:spPr>
      </p:pic>
    </p:spTree>
    <p:extLst>
      <p:ext uri="{BB962C8B-B14F-4D97-AF65-F5344CB8AC3E}">
        <p14:creationId xmlns:p14="http://schemas.microsoft.com/office/powerpoint/2010/main" val="2214645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diagram&#10;&#10;Description automatically generated">
            <a:extLst>
              <a:ext uri="{FF2B5EF4-FFF2-40B4-BE49-F238E27FC236}">
                <a16:creationId xmlns:a16="http://schemas.microsoft.com/office/drawing/2014/main" id="{66F3425A-A868-94F4-2E47-8700211B8BFC}"/>
              </a:ext>
            </a:extLst>
          </p:cNvPr>
          <p:cNvPicPr>
            <a:picLocks noChangeAspect="1"/>
          </p:cNvPicPr>
          <p:nvPr/>
        </p:nvPicPr>
        <p:blipFill>
          <a:blip r:embed="rId3"/>
          <a:stretch>
            <a:fillRect/>
          </a:stretch>
        </p:blipFill>
        <p:spPr>
          <a:xfrm>
            <a:off x="-73378" y="-2469"/>
            <a:ext cx="12268200" cy="6884105"/>
          </a:xfrm>
          <a:prstGeom prst="rect">
            <a:avLst/>
          </a:prstGeom>
        </p:spPr>
      </p:pic>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2068430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3"/>
          <a:stretch>
            <a:fillRect/>
          </a:stretch>
        </p:blipFill>
        <p:spPr>
          <a:xfrm>
            <a:off x="9142461" y="5731409"/>
            <a:ext cx="3058773" cy="1152514"/>
          </a:xfrm>
          <a:prstGeom prst="rect">
            <a:avLst/>
          </a:prstGeom>
        </p:spPr>
      </p:pic>
      <p:pic>
        <p:nvPicPr>
          <p:cNvPr id="3" name="Picture 2" descr="A collection of objects on a white background&#10;&#10;Description automatically generated">
            <a:extLst>
              <a:ext uri="{FF2B5EF4-FFF2-40B4-BE49-F238E27FC236}">
                <a16:creationId xmlns:a16="http://schemas.microsoft.com/office/drawing/2014/main" id="{7C1A505F-C99A-DD93-A9E9-8C7571E1DA0F}"/>
              </a:ext>
            </a:extLst>
          </p:cNvPr>
          <p:cNvPicPr>
            <a:picLocks noChangeAspect="1"/>
          </p:cNvPicPr>
          <p:nvPr/>
        </p:nvPicPr>
        <p:blipFill>
          <a:blip r:embed="rId4"/>
          <a:stretch>
            <a:fillRect/>
          </a:stretch>
        </p:blipFill>
        <p:spPr>
          <a:xfrm>
            <a:off x="1" y="-14696"/>
            <a:ext cx="12197860" cy="6858085"/>
          </a:xfrm>
          <a:prstGeom prst="rect">
            <a:avLst/>
          </a:prstGeom>
        </p:spPr>
      </p:pic>
    </p:spTree>
    <p:extLst>
      <p:ext uri="{BB962C8B-B14F-4D97-AF65-F5344CB8AC3E}">
        <p14:creationId xmlns:p14="http://schemas.microsoft.com/office/powerpoint/2010/main" val="1471434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3"/>
          <a:stretch>
            <a:fillRect/>
          </a:stretch>
        </p:blipFill>
        <p:spPr>
          <a:xfrm>
            <a:off x="9142461" y="5731409"/>
            <a:ext cx="3058773" cy="1152514"/>
          </a:xfrm>
          <a:prstGeom prst="rect">
            <a:avLst/>
          </a:prstGeom>
        </p:spPr>
      </p:pic>
      <p:pic>
        <p:nvPicPr>
          <p:cNvPr id="4" name="Picture 3" descr="A cartoon of a person standing behind a tree&#10;&#10;Description automatically generated">
            <a:extLst>
              <a:ext uri="{FF2B5EF4-FFF2-40B4-BE49-F238E27FC236}">
                <a16:creationId xmlns:a16="http://schemas.microsoft.com/office/drawing/2014/main" id="{7DC26583-94D4-1C32-4108-8F620F9A92A0}"/>
              </a:ext>
            </a:extLst>
          </p:cNvPr>
          <p:cNvPicPr>
            <a:picLocks noChangeAspect="1"/>
          </p:cNvPicPr>
          <p:nvPr/>
        </p:nvPicPr>
        <p:blipFill>
          <a:blip r:embed="rId4"/>
          <a:stretch>
            <a:fillRect/>
          </a:stretch>
        </p:blipFill>
        <p:spPr>
          <a:xfrm>
            <a:off x="0" y="-2974"/>
            <a:ext cx="12197861" cy="6858086"/>
          </a:xfrm>
          <a:prstGeom prst="rect">
            <a:avLst/>
          </a:prstGeom>
        </p:spPr>
      </p:pic>
    </p:spTree>
    <p:extLst>
      <p:ext uri="{BB962C8B-B14F-4D97-AF65-F5344CB8AC3E}">
        <p14:creationId xmlns:p14="http://schemas.microsoft.com/office/powerpoint/2010/main" val="2170505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34663-A777-36C6-F378-CB20740456D1}"/>
            </a:ext>
          </a:extLst>
        </p:cNvPr>
        <p:cNvGrpSpPr/>
        <p:nvPr/>
      </p:nvGrpSpPr>
      <p:grpSpPr>
        <a:xfrm>
          <a:off x="0" y="0"/>
          <a:ext cx="0" cy="0"/>
          <a:chOff x="0" y="0"/>
          <a:chExt cx="0" cy="0"/>
        </a:xfrm>
      </p:grpSpPr>
      <p:pic>
        <p:nvPicPr>
          <p:cNvPr id="5" name="Picture 6" descr="MCBCornerFlag.png">
            <a:extLst>
              <a:ext uri="{FF2B5EF4-FFF2-40B4-BE49-F238E27FC236}">
                <a16:creationId xmlns:a16="http://schemas.microsoft.com/office/drawing/2014/main" id="{6FDAF95B-F11E-8FF8-FBDD-7820EEA823B6}"/>
              </a:ext>
            </a:extLst>
          </p:cNvPr>
          <p:cNvPicPr>
            <a:picLocks noChangeAspect="1"/>
          </p:cNvPicPr>
          <p:nvPr/>
        </p:nvPicPr>
        <p:blipFill>
          <a:blip r:embed="rId3"/>
          <a:stretch>
            <a:fillRect/>
          </a:stretch>
        </p:blipFill>
        <p:spPr>
          <a:xfrm>
            <a:off x="9142461" y="5731409"/>
            <a:ext cx="3058773" cy="1152514"/>
          </a:xfrm>
          <a:prstGeom prst="rect">
            <a:avLst/>
          </a:prstGeom>
        </p:spPr>
      </p:pic>
      <p:pic>
        <p:nvPicPr>
          <p:cNvPr id="2" name="Picture 1" descr="A group of yellow books&#10;&#10;Description automatically generated">
            <a:extLst>
              <a:ext uri="{FF2B5EF4-FFF2-40B4-BE49-F238E27FC236}">
                <a16:creationId xmlns:a16="http://schemas.microsoft.com/office/drawing/2014/main" id="{6BE9AB9C-D6BD-30A3-36EE-55484AE8EEDA}"/>
              </a:ext>
            </a:extLst>
          </p:cNvPr>
          <p:cNvPicPr>
            <a:picLocks noChangeAspect="1"/>
          </p:cNvPicPr>
          <p:nvPr/>
        </p:nvPicPr>
        <p:blipFill>
          <a:blip r:embed="rId4"/>
          <a:stretch>
            <a:fillRect/>
          </a:stretch>
        </p:blipFill>
        <p:spPr>
          <a:xfrm>
            <a:off x="0" y="-43"/>
            <a:ext cx="12202783" cy="6858086"/>
          </a:xfrm>
          <a:prstGeom prst="rect">
            <a:avLst/>
          </a:prstGeom>
        </p:spPr>
      </p:pic>
    </p:spTree>
    <p:extLst>
      <p:ext uri="{BB962C8B-B14F-4D97-AF65-F5344CB8AC3E}">
        <p14:creationId xmlns:p14="http://schemas.microsoft.com/office/powerpoint/2010/main" val="2000605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hape&#10;&#10;Description automatically generated">
            <a:extLst>
              <a:ext uri="{FF2B5EF4-FFF2-40B4-BE49-F238E27FC236}">
                <a16:creationId xmlns:a16="http://schemas.microsoft.com/office/drawing/2014/main" id="{33FEA769-2A51-1055-D34A-30DF0C0075C8}"/>
              </a:ext>
            </a:extLst>
          </p:cNvPr>
          <p:cNvPicPr>
            <a:picLocks noChangeAspect="1"/>
          </p:cNvPicPr>
          <p:nvPr/>
        </p:nvPicPr>
        <p:blipFill>
          <a:blip r:embed="rId3"/>
          <a:stretch>
            <a:fillRect/>
          </a:stretch>
        </p:blipFill>
        <p:spPr>
          <a:xfrm>
            <a:off x="772" y="1125"/>
            <a:ext cx="12206697" cy="6855084"/>
          </a:xfrm>
          <a:prstGeom prst="rect">
            <a:avLst/>
          </a:prstGeom>
        </p:spPr>
      </p:pic>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46681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A39E4-089B-BA39-F5CE-767E2875668F}"/>
            </a:ext>
          </a:extLst>
        </p:cNvPr>
        <p:cNvGrpSpPr/>
        <p:nvPr/>
      </p:nvGrpSpPr>
      <p:grpSpPr>
        <a:xfrm>
          <a:off x="0" y="0"/>
          <a:ext cx="0" cy="0"/>
          <a:chOff x="0" y="0"/>
          <a:chExt cx="0" cy="0"/>
        </a:xfrm>
      </p:grpSpPr>
      <p:pic>
        <p:nvPicPr>
          <p:cNvPr id="2" name="Picture 2" descr="Shape&#10;&#10;Description automatically generated">
            <a:extLst>
              <a:ext uri="{FF2B5EF4-FFF2-40B4-BE49-F238E27FC236}">
                <a16:creationId xmlns:a16="http://schemas.microsoft.com/office/drawing/2014/main" id="{7158BA2F-7A65-D07F-74F7-52D31C2AFDF5}"/>
              </a:ext>
            </a:extLst>
          </p:cNvPr>
          <p:cNvPicPr>
            <a:picLocks noChangeAspect="1"/>
          </p:cNvPicPr>
          <p:nvPr/>
        </p:nvPicPr>
        <p:blipFill>
          <a:blip r:embed="rId3"/>
          <a:stretch>
            <a:fillRect/>
          </a:stretch>
        </p:blipFill>
        <p:spPr>
          <a:xfrm>
            <a:off x="772" y="1125"/>
            <a:ext cx="12206697" cy="6855084"/>
          </a:xfrm>
          <a:prstGeom prst="rect">
            <a:avLst/>
          </a:prstGeom>
        </p:spPr>
      </p:pic>
      <p:pic>
        <p:nvPicPr>
          <p:cNvPr id="5" name="Picture 6" descr="MCBCornerFlag.png">
            <a:extLst>
              <a:ext uri="{FF2B5EF4-FFF2-40B4-BE49-F238E27FC236}">
                <a16:creationId xmlns:a16="http://schemas.microsoft.com/office/drawing/2014/main" id="{F4590271-36F6-6C46-F40B-7A9691D2B91D}"/>
              </a:ext>
            </a:extLst>
          </p:cNvPr>
          <p:cNvPicPr>
            <a:picLocks noChangeAspect="1"/>
          </p:cNvPicPr>
          <p:nvPr/>
        </p:nvPicPr>
        <p:blipFill>
          <a:blip r:embed="rId4"/>
          <a:stretch>
            <a:fillRect/>
          </a:stretch>
        </p:blipFill>
        <p:spPr>
          <a:xfrm>
            <a:off x="9142461" y="5731409"/>
            <a:ext cx="3058773" cy="1152514"/>
          </a:xfrm>
          <a:prstGeom prst="rect">
            <a:avLst/>
          </a:prstGeom>
        </p:spPr>
      </p:pic>
      <p:pic>
        <p:nvPicPr>
          <p:cNvPr id="3" name="Picture 2" descr="A close up of a ear&#10;&#10;Description automatically generated">
            <a:extLst>
              <a:ext uri="{FF2B5EF4-FFF2-40B4-BE49-F238E27FC236}">
                <a16:creationId xmlns:a16="http://schemas.microsoft.com/office/drawing/2014/main" id="{94274008-DCBE-DB9A-EE00-5DCC8D4C50F1}"/>
              </a:ext>
            </a:extLst>
          </p:cNvPr>
          <p:cNvPicPr>
            <a:picLocks noChangeAspect="1"/>
          </p:cNvPicPr>
          <p:nvPr/>
        </p:nvPicPr>
        <p:blipFill>
          <a:blip r:embed="rId5"/>
          <a:stretch>
            <a:fillRect/>
          </a:stretch>
        </p:blipFill>
        <p:spPr>
          <a:xfrm>
            <a:off x="0" y="2709"/>
            <a:ext cx="12204290" cy="6857999"/>
          </a:xfrm>
          <a:prstGeom prst="rect">
            <a:avLst/>
          </a:prstGeom>
        </p:spPr>
      </p:pic>
    </p:spTree>
    <p:extLst>
      <p:ext uri="{BB962C8B-B14F-4D97-AF65-F5344CB8AC3E}">
        <p14:creationId xmlns:p14="http://schemas.microsoft.com/office/powerpoint/2010/main" val="685812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54817A-9496-7BC6-8998-01DF006E3C40}"/>
              </a:ext>
            </a:extLst>
          </p:cNvPr>
          <p:cNvSpPr>
            <a:spLocks noGrp="1"/>
          </p:cNvSpPr>
          <p:nvPr>
            <p:ph idx="1"/>
          </p:nvPr>
        </p:nvSpPr>
        <p:spPr>
          <a:xfrm>
            <a:off x="822702" y="368968"/>
            <a:ext cx="10515600" cy="6117071"/>
          </a:xfrm>
        </p:spPr>
        <p:txBody>
          <a:bodyPr/>
          <a:lstStyle/>
          <a:p>
            <a:endParaRPr lang="en-GB"/>
          </a:p>
        </p:txBody>
      </p:sp>
    </p:spTree>
    <p:extLst>
      <p:ext uri="{BB962C8B-B14F-4D97-AF65-F5344CB8AC3E}">
        <p14:creationId xmlns:p14="http://schemas.microsoft.com/office/powerpoint/2010/main" val="868810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AA148-312D-DDB0-F972-9EC327A33745}"/>
            </a:ext>
          </a:extLst>
        </p:cNvPr>
        <p:cNvGrpSpPr/>
        <p:nvPr/>
      </p:nvGrpSpPr>
      <p:grpSpPr>
        <a:xfrm>
          <a:off x="0" y="0"/>
          <a:ext cx="0" cy="0"/>
          <a:chOff x="0" y="0"/>
          <a:chExt cx="0" cy="0"/>
        </a:xfrm>
      </p:grpSpPr>
      <p:pic>
        <p:nvPicPr>
          <p:cNvPr id="5" name="Picture 6" descr="MCBCornerFlag.png">
            <a:extLst>
              <a:ext uri="{FF2B5EF4-FFF2-40B4-BE49-F238E27FC236}">
                <a16:creationId xmlns:a16="http://schemas.microsoft.com/office/drawing/2014/main" id="{D01FB91E-23AE-C999-9121-BAF4AC662A77}"/>
              </a:ext>
            </a:extLst>
          </p:cNvPr>
          <p:cNvPicPr>
            <a:picLocks noChangeAspect="1"/>
          </p:cNvPicPr>
          <p:nvPr/>
        </p:nvPicPr>
        <p:blipFill>
          <a:blip r:embed="rId3"/>
          <a:stretch>
            <a:fillRect/>
          </a:stretch>
        </p:blipFill>
        <p:spPr>
          <a:xfrm>
            <a:off x="9142461" y="5731409"/>
            <a:ext cx="3058773" cy="1152514"/>
          </a:xfrm>
          <a:prstGeom prst="rect">
            <a:avLst/>
          </a:prstGeom>
        </p:spPr>
      </p:pic>
      <p:pic>
        <p:nvPicPr>
          <p:cNvPr id="3" name="Picture 2" descr="A blue and grey megaphone&#10;&#10;Description automatically generated">
            <a:extLst>
              <a:ext uri="{FF2B5EF4-FFF2-40B4-BE49-F238E27FC236}">
                <a16:creationId xmlns:a16="http://schemas.microsoft.com/office/drawing/2014/main" id="{FD9BC01A-BCD0-27CC-28B8-8E1CC6866467}"/>
              </a:ext>
            </a:extLst>
          </p:cNvPr>
          <p:cNvPicPr>
            <a:picLocks noChangeAspect="1"/>
          </p:cNvPicPr>
          <p:nvPr/>
        </p:nvPicPr>
        <p:blipFill>
          <a:blip r:embed="rId4"/>
          <a:stretch>
            <a:fillRect/>
          </a:stretch>
        </p:blipFill>
        <p:spPr>
          <a:xfrm>
            <a:off x="0" y="-43"/>
            <a:ext cx="12227943" cy="6876058"/>
          </a:xfrm>
          <a:prstGeom prst="rect">
            <a:avLst/>
          </a:prstGeom>
        </p:spPr>
      </p:pic>
      <p:pic>
        <p:nvPicPr>
          <p:cNvPr id="2" name="Picture 1" descr="A blue megaphone with black text&#10;&#10;Description automatically generated">
            <a:extLst>
              <a:ext uri="{FF2B5EF4-FFF2-40B4-BE49-F238E27FC236}">
                <a16:creationId xmlns:a16="http://schemas.microsoft.com/office/drawing/2014/main" id="{7D2FA530-81DB-FEDA-A154-6D106E5577B9}"/>
              </a:ext>
            </a:extLst>
          </p:cNvPr>
          <p:cNvPicPr>
            <a:picLocks noChangeAspect="1"/>
          </p:cNvPicPr>
          <p:nvPr/>
        </p:nvPicPr>
        <p:blipFill>
          <a:blip r:embed="rId5"/>
          <a:stretch>
            <a:fillRect/>
          </a:stretch>
        </p:blipFill>
        <p:spPr>
          <a:xfrm>
            <a:off x="10707" y="8776"/>
            <a:ext cx="12501326" cy="7031524"/>
          </a:xfrm>
          <a:prstGeom prst="rect">
            <a:avLst/>
          </a:prstGeom>
        </p:spPr>
      </p:pic>
    </p:spTree>
    <p:extLst>
      <p:ext uri="{BB962C8B-B14F-4D97-AF65-F5344CB8AC3E}">
        <p14:creationId xmlns:p14="http://schemas.microsoft.com/office/powerpoint/2010/main" val="3076231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Icon&#10;&#10;Description automatically generated">
            <a:extLst>
              <a:ext uri="{FF2B5EF4-FFF2-40B4-BE49-F238E27FC236}">
                <a16:creationId xmlns:a16="http://schemas.microsoft.com/office/drawing/2014/main" id="{0F5F1A0B-568D-C19F-3DA6-99FB12F504E7}"/>
              </a:ext>
            </a:extLst>
          </p:cNvPr>
          <p:cNvPicPr>
            <a:picLocks noChangeAspect="1"/>
          </p:cNvPicPr>
          <p:nvPr/>
        </p:nvPicPr>
        <p:blipFill>
          <a:blip r:embed="rId3"/>
          <a:stretch>
            <a:fillRect/>
          </a:stretch>
        </p:blipFill>
        <p:spPr>
          <a:xfrm>
            <a:off x="-52210" y="-2469"/>
            <a:ext cx="12254088" cy="6891161"/>
          </a:xfrm>
          <a:prstGeom prst="rect">
            <a:avLst/>
          </a:prstGeom>
        </p:spPr>
      </p:pic>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2283149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F6617-5FD4-5D21-A8EB-014EA9CCF55D}"/>
            </a:ext>
          </a:extLst>
        </p:cNvPr>
        <p:cNvGrpSpPr/>
        <p:nvPr/>
      </p:nvGrpSpPr>
      <p:grpSpPr>
        <a:xfrm>
          <a:off x="0" y="0"/>
          <a:ext cx="0" cy="0"/>
          <a:chOff x="0" y="0"/>
          <a:chExt cx="0" cy="0"/>
        </a:xfrm>
      </p:grpSpPr>
      <p:pic>
        <p:nvPicPr>
          <p:cNvPr id="3" name="Picture 3" descr="Icon&#10;&#10;Description automatically generated">
            <a:extLst>
              <a:ext uri="{FF2B5EF4-FFF2-40B4-BE49-F238E27FC236}">
                <a16:creationId xmlns:a16="http://schemas.microsoft.com/office/drawing/2014/main" id="{5BCD7D2C-B4B2-0211-7256-40F136992388}"/>
              </a:ext>
            </a:extLst>
          </p:cNvPr>
          <p:cNvPicPr>
            <a:picLocks noChangeAspect="1"/>
          </p:cNvPicPr>
          <p:nvPr/>
        </p:nvPicPr>
        <p:blipFill>
          <a:blip r:embed="rId3"/>
          <a:stretch>
            <a:fillRect/>
          </a:stretch>
        </p:blipFill>
        <p:spPr>
          <a:xfrm>
            <a:off x="-52210" y="-2469"/>
            <a:ext cx="12254088" cy="6891161"/>
          </a:xfrm>
          <a:prstGeom prst="rect">
            <a:avLst/>
          </a:prstGeom>
        </p:spPr>
      </p:pic>
      <p:pic>
        <p:nvPicPr>
          <p:cNvPr id="5" name="Picture 6" descr="MCBCornerFlag.png">
            <a:extLst>
              <a:ext uri="{FF2B5EF4-FFF2-40B4-BE49-F238E27FC236}">
                <a16:creationId xmlns:a16="http://schemas.microsoft.com/office/drawing/2014/main" id="{B183D969-A640-0DE7-F4D9-DFC37616F2D2}"/>
              </a:ext>
            </a:extLst>
          </p:cNvPr>
          <p:cNvPicPr>
            <a:picLocks noChangeAspect="1"/>
          </p:cNvPicPr>
          <p:nvPr/>
        </p:nvPicPr>
        <p:blipFill>
          <a:blip r:embed="rId4"/>
          <a:stretch>
            <a:fillRect/>
          </a:stretch>
        </p:blipFill>
        <p:spPr>
          <a:xfrm>
            <a:off x="9142461" y="5731409"/>
            <a:ext cx="3058773" cy="1152514"/>
          </a:xfrm>
          <a:prstGeom prst="rect">
            <a:avLst/>
          </a:prstGeom>
        </p:spPr>
      </p:pic>
      <p:pic>
        <p:nvPicPr>
          <p:cNvPr id="2" name="Picture 1">
            <a:extLst>
              <a:ext uri="{FF2B5EF4-FFF2-40B4-BE49-F238E27FC236}">
                <a16:creationId xmlns:a16="http://schemas.microsoft.com/office/drawing/2014/main" id="{2EA9D180-0DFA-EE08-B3A7-A60F12CC89BC}"/>
              </a:ext>
            </a:extLst>
          </p:cNvPr>
          <p:cNvPicPr>
            <a:picLocks noChangeAspect="1"/>
          </p:cNvPicPr>
          <p:nvPr/>
        </p:nvPicPr>
        <p:blipFill>
          <a:blip r:embed="rId5"/>
          <a:stretch>
            <a:fillRect/>
          </a:stretch>
        </p:blipFill>
        <p:spPr>
          <a:xfrm>
            <a:off x="-21566" y="-43"/>
            <a:ext cx="12260292" cy="6894029"/>
          </a:xfrm>
          <a:prstGeom prst="rect">
            <a:avLst/>
          </a:prstGeom>
        </p:spPr>
      </p:pic>
    </p:spTree>
    <p:extLst>
      <p:ext uri="{BB962C8B-B14F-4D97-AF65-F5344CB8AC3E}">
        <p14:creationId xmlns:p14="http://schemas.microsoft.com/office/powerpoint/2010/main" val="1350872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BE1952D3-ED6E-1D13-794D-9D8788830CDD}"/>
              </a:ext>
            </a:extLst>
          </p:cNvPr>
          <p:cNvPicPr>
            <a:picLocks noChangeAspect="1"/>
          </p:cNvPicPr>
          <p:nvPr/>
        </p:nvPicPr>
        <p:blipFill>
          <a:blip r:embed="rId3"/>
          <a:stretch>
            <a:fillRect/>
          </a:stretch>
        </p:blipFill>
        <p:spPr>
          <a:xfrm>
            <a:off x="-87489" y="-2469"/>
            <a:ext cx="12282311" cy="6898216"/>
          </a:xfrm>
          <a:prstGeom prst="rect">
            <a:avLst/>
          </a:prstGeom>
        </p:spPr>
      </p:pic>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1219668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11289C-A59C-37AA-A6E7-1EF5F3AC8FCC}"/>
              </a:ext>
            </a:extLst>
          </p:cNvPr>
          <p:cNvSpPr>
            <a:spLocks noGrp="1"/>
          </p:cNvSpPr>
          <p:nvPr>
            <p:ph idx="1"/>
          </p:nvPr>
        </p:nvSpPr>
        <p:spPr/>
        <p:txBody>
          <a:bodyPr/>
          <a:lstStyle/>
          <a:p>
            <a:r>
              <a:rPr lang="en-US"/>
              <a:t>Andy: Food offered at a meal (see metaphor on p41)</a:t>
            </a:r>
            <a:endParaRPr lang="en-GB"/>
          </a:p>
        </p:txBody>
      </p:sp>
      <p:sp>
        <p:nvSpPr>
          <p:cNvPr id="3" name="Title 2">
            <a:extLst>
              <a:ext uri="{FF2B5EF4-FFF2-40B4-BE49-F238E27FC236}">
                <a16:creationId xmlns:a16="http://schemas.microsoft.com/office/drawing/2014/main" id="{8EF727F9-067A-1970-82E8-E4315EE5982D}"/>
              </a:ext>
            </a:extLst>
          </p:cNvPr>
          <p:cNvSpPr>
            <a:spLocks noGrp="1"/>
          </p:cNvSpPr>
          <p:nvPr>
            <p:ph type="ctrTitle"/>
          </p:nvPr>
        </p:nvSpPr>
        <p:spPr/>
        <p:txBody>
          <a:bodyPr/>
          <a:lstStyle/>
          <a:p>
            <a:endParaRPr lang="en-GB"/>
          </a:p>
        </p:txBody>
      </p:sp>
      <p:pic>
        <p:nvPicPr>
          <p:cNvPr id="4" name="Picture 3" descr="A table with plates and food on it&#10;&#10;Description automatically generated">
            <a:extLst>
              <a:ext uri="{FF2B5EF4-FFF2-40B4-BE49-F238E27FC236}">
                <a16:creationId xmlns:a16="http://schemas.microsoft.com/office/drawing/2014/main" id="{BCB4FB0F-51FB-E3D0-3638-5D3381DD30F2}"/>
              </a:ext>
            </a:extLst>
          </p:cNvPr>
          <p:cNvPicPr>
            <a:picLocks noChangeAspect="1"/>
          </p:cNvPicPr>
          <p:nvPr/>
        </p:nvPicPr>
        <p:blipFill>
          <a:blip r:embed="rId3"/>
          <a:stretch>
            <a:fillRect/>
          </a:stretch>
        </p:blipFill>
        <p:spPr>
          <a:xfrm>
            <a:off x="0" y="-43"/>
            <a:ext cx="12192000" cy="6858086"/>
          </a:xfrm>
          <a:prstGeom prst="rect">
            <a:avLst/>
          </a:prstGeom>
        </p:spPr>
      </p:pic>
    </p:spTree>
    <p:extLst>
      <p:ext uri="{BB962C8B-B14F-4D97-AF65-F5344CB8AC3E}">
        <p14:creationId xmlns:p14="http://schemas.microsoft.com/office/powerpoint/2010/main" val="1852427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diagram&#10;&#10;Description automatically generated">
            <a:extLst>
              <a:ext uri="{FF2B5EF4-FFF2-40B4-BE49-F238E27FC236}">
                <a16:creationId xmlns:a16="http://schemas.microsoft.com/office/drawing/2014/main" id="{DEEA7BDB-AD9F-2036-7C78-4560B7B03027}"/>
              </a:ext>
            </a:extLst>
          </p:cNvPr>
          <p:cNvPicPr>
            <a:picLocks noChangeAspect="1"/>
          </p:cNvPicPr>
          <p:nvPr/>
        </p:nvPicPr>
        <p:blipFill>
          <a:blip r:embed="rId3"/>
          <a:stretch>
            <a:fillRect/>
          </a:stretch>
        </p:blipFill>
        <p:spPr>
          <a:xfrm>
            <a:off x="-2822" y="-2469"/>
            <a:ext cx="12197644" cy="6862938"/>
          </a:xfrm>
          <a:prstGeom prst="rect">
            <a:avLst/>
          </a:prstGeom>
        </p:spPr>
      </p:pic>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3684410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6BC74-5705-F4D0-4F9D-CC1DEF2B4129}"/>
            </a:ext>
          </a:extLst>
        </p:cNvPr>
        <p:cNvGrpSpPr/>
        <p:nvPr/>
      </p:nvGrpSpPr>
      <p:grpSpPr>
        <a:xfrm>
          <a:off x="0" y="0"/>
          <a:ext cx="0" cy="0"/>
          <a:chOff x="0" y="0"/>
          <a:chExt cx="0" cy="0"/>
        </a:xfrm>
      </p:grpSpPr>
      <p:pic>
        <p:nvPicPr>
          <p:cNvPr id="2" name="Picture 2" descr="A picture containing diagram&#10;&#10;Description automatically generated">
            <a:extLst>
              <a:ext uri="{FF2B5EF4-FFF2-40B4-BE49-F238E27FC236}">
                <a16:creationId xmlns:a16="http://schemas.microsoft.com/office/drawing/2014/main" id="{EDB112E2-E8B3-CE47-4BC6-036462E6E187}"/>
              </a:ext>
            </a:extLst>
          </p:cNvPr>
          <p:cNvPicPr>
            <a:picLocks noChangeAspect="1"/>
          </p:cNvPicPr>
          <p:nvPr/>
        </p:nvPicPr>
        <p:blipFill>
          <a:blip r:embed="rId3"/>
          <a:stretch>
            <a:fillRect/>
          </a:stretch>
        </p:blipFill>
        <p:spPr>
          <a:xfrm>
            <a:off x="-2822" y="-2469"/>
            <a:ext cx="12197644" cy="6862938"/>
          </a:xfrm>
          <a:prstGeom prst="rect">
            <a:avLst/>
          </a:prstGeom>
        </p:spPr>
      </p:pic>
      <p:pic>
        <p:nvPicPr>
          <p:cNvPr id="5" name="Picture 6" descr="MCBCornerFlag.png">
            <a:extLst>
              <a:ext uri="{FF2B5EF4-FFF2-40B4-BE49-F238E27FC236}">
                <a16:creationId xmlns:a16="http://schemas.microsoft.com/office/drawing/2014/main" id="{7AF459CF-4218-D24C-42F0-6605FE6DE84F}"/>
              </a:ext>
            </a:extLst>
          </p:cNvPr>
          <p:cNvPicPr>
            <a:picLocks noChangeAspect="1"/>
          </p:cNvPicPr>
          <p:nvPr/>
        </p:nvPicPr>
        <p:blipFill>
          <a:blip r:embed="rId4"/>
          <a:stretch>
            <a:fillRect/>
          </a:stretch>
        </p:blipFill>
        <p:spPr>
          <a:xfrm>
            <a:off x="9142461" y="5731409"/>
            <a:ext cx="3058773" cy="1152514"/>
          </a:xfrm>
          <a:prstGeom prst="rect">
            <a:avLst/>
          </a:prstGeom>
        </p:spPr>
      </p:pic>
      <p:pic>
        <p:nvPicPr>
          <p:cNvPr id="3" name="Picture 2" descr="A group of objects on a white background&#10;&#10;Description automatically generated">
            <a:extLst>
              <a:ext uri="{FF2B5EF4-FFF2-40B4-BE49-F238E27FC236}">
                <a16:creationId xmlns:a16="http://schemas.microsoft.com/office/drawing/2014/main" id="{DA9B3968-94A5-7F73-6654-8E505D50F19A}"/>
              </a:ext>
            </a:extLst>
          </p:cNvPr>
          <p:cNvPicPr>
            <a:picLocks noChangeAspect="1"/>
          </p:cNvPicPr>
          <p:nvPr/>
        </p:nvPicPr>
        <p:blipFill>
          <a:blip r:embed="rId5"/>
          <a:stretch>
            <a:fillRect/>
          </a:stretch>
        </p:blipFill>
        <p:spPr>
          <a:xfrm>
            <a:off x="0" y="14335"/>
            <a:ext cx="12202783" cy="6868869"/>
          </a:xfrm>
          <a:prstGeom prst="rect">
            <a:avLst/>
          </a:prstGeom>
        </p:spPr>
      </p:pic>
    </p:spTree>
    <p:extLst>
      <p:ext uri="{BB962C8B-B14F-4D97-AF65-F5344CB8AC3E}">
        <p14:creationId xmlns:p14="http://schemas.microsoft.com/office/powerpoint/2010/main" val="30875931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3CC68FC3-E9C7-FB50-900F-27AD67AAE471}"/>
              </a:ext>
            </a:extLst>
          </p:cNvPr>
          <p:cNvPicPr>
            <a:picLocks noChangeAspect="1"/>
          </p:cNvPicPr>
          <p:nvPr/>
        </p:nvPicPr>
        <p:blipFill>
          <a:blip r:embed="rId3"/>
          <a:stretch>
            <a:fillRect/>
          </a:stretch>
        </p:blipFill>
        <p:spPr>
          <a:xfrm>
            <a:off x="-38099" y="-2469"/>
            <a:ext cx="12239977" cy="6869994"/>
          </a:xfrm>
          <a:prstGeom prst="rect">
            <a:avLst/>
          </a:prstGeom>
        </p:spPr>
      </p:pic>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36777179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A1AF1-4E13-3241-0DA8-48555F7BC1EC}"/>
            </a:ext>
          </a:extLst>
        </p:cNvPr>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B39DA451-4634-18F5-D3A4-1EE4F8C0103E}"/>
              </a:ext>
            </a:extLst>
          </p:cNvPr>
          <p:cNvPicPr>
            <a:picLocks noChangeAspect="1"/>
          </p:cNvPicPr>
          <p:nvPr/>
        </p:nvPicPr>
        <p:blipFill>
          <a:blip r:embed="rId3"/>
          <a:stretch>
            <a:fillRect/>
          </a:stretch>
        </p:blipFill>
        <p:spPr>
          <a:xfrm>
            <a:off x="-38099" y="-2469"/>
            <a:ext cx="12239977" cy="6869994"/>
          </a:xfrm>
          <a:prstGeom prst="rect">
            <a:avLst/>
          </a:prstGeom>
        </p:spPr>
      </p:pic>
      <p:pic>
        <p:nvPicPr>
          <p:cNvPr id="5" name="Picture 6" descr="MCBCornerFlag.png">
            <a:extLst>
              <a:ext uri="{FF2B5EF4-FFF2-40B4-BE49-F238E27FC236}">
                <a16:creationId xmlns:a16="http://schemas.microsoft.com/office/drawing/2014/main" id="{9609C47C-F5DE-62E1-8C2D-696EE71025CF}"/>
              </a:ext>
            </a:extLst>
          </p:cNvPr>
          <p:cNvPicPr>
            <a:picLocks noChangeAspect="1"/>
          </p:cNvPicPr>
          <p:nvPr/>
        </p:nvPicPr>
        <p:blipFill>
          <a:blip r:embed="rId4"/>
          <a:stretch>
            <a:fillRect/>
          </a:stretch>
        </p:blipFill>
        <p:spPr>
          <a:xfrm>
            <a:off x="9142461" y="5731409"/>
            <a:ext cx="3058773" cy="1152514"/>
          </a:xfrm>
          <a:prstGeom prst="rect">
            <a:avLst/>
          </a:prstGeom>
        </p:spPr>
      </p:pic>
      <p:pic>
        <p:nvPicPr>
          <p:cNvPr id="3" name="Picture 2" descr="A group of people standing in a wheelchair&#10;&#10;Description automatically generated">
            <a:extLst>
              <a:ext uri="{FF2B5EF4-FFF2-40B4-BE49-F238E27FC236}">
                <a16:creationId xmlns:a16="http://schemas.microsoft.com/office/drawing/2014/main" id="{DD2E52BF-7AEE-5BCE-62F8-3C4055CB6D12}"/>
              </a:ext>
            </a:extLst>
          </p:cNvPr>
          <p:cNvPicPr>
            <a:picLocks noChangeAspect="1"/>
          </p:cNvPicPr>
          <p:nvPr/>
        </p:nvPicPr>
        <p:blipFill>
          <a:blip r:embed="rId5"/>
          <a:stretch>
            <a:fillRect/>
          </a:stretch>
        </p:blipFill>
        <p:spPr>
          <a:xfrm>
            <a:off x="-39538" y="-43"/>
            <a:ext cx="12271075" cy="6897624"/>
          </a:xfrm>
          <a:prstGeom prst="rect">
            <a:avLst/>
          </a:prstGeom>
        </p:spPr>
      </p:pic>
    </p:spTree>
    <p:extLst>
      <p:ext uri="{BB962C8B-B14F-4D97-AF65-F5344CB8AC3E}">
        <p14:creationId xmlns:p14="http://schemas.microsoft.com/office/powerpoint/2010/main" val="2591186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A759C-B3B7-E804-9400-85D8557332C8}"/>
            </a:ext>
          </a:extLst>
        </p:cNvPr>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9C705932-C526-DCA9-50F3-EB3AFD4AD814}"/>
              </a:ext>
            </a:extLst>
          </p:cNvPr>
          <p:cNvPicPr>
            <a:picLocks noChangeAspect="1"/>
          </p:cNvPicPr>
          <p:nvPr/>
        </p:nvPicPr>
        <p:blipFill>
          <a:blip r:embed="rId3"/>
          <a:stretch>
            <a:fillRect/>
          </a:stretch>
        </p:blipFill>
        <p:spPr>
          <a:xfrm>
            <a:off x="-38099" y="-2469"/>
            <a:ext cx="12239977" cy="6869994"/>
          </a:xfrm>
          <a:prstGeom prst="rect">
            <a:avLst/>
          </a:prstGeom>
        </p:spPr>
      </p:pic>
      <p:pic>
        <p:nvPicPr>
          <p:cNvPr id="5" name="Picture 6" descr="MCBCornerFlag.png">
            <a:extLst>
              <a:ext uri="{FF2B5EF4-FFF2-40B4-BE49-F238E27FC236}">
                <a16:creationId xmlns:a16="http://schemas.microsoft.com/office/drawing/2014/main" id="{8FF87108-2AFA-71BE-F94B-6EB49E18979D}"/>
              </a:ext>
            </a:extLst>
          </p:cNvPr>
          <p:cNvPicPr>
            <a:picLocks noChangeAspect="1"/>
          </p:cNvPicPr>
          <p:nvPr/>
        </p:nvPicPr>
        <p:blipFill>
          <a:blip r:embed="rId4"/>
          <a:stretch>
            <a:fillRect/>
          </a:stretch>
        </p:blipFill>
        <p:spPr>
          <a:xfrm>
            <a:off x="9142461" y="5731409"/>
            <a:ext cx="3058773" cy="1152514"/>
          </a:xfrm>
          <a:prstGeom prst="rect">
            <a:avLst/>
          </a:prstGeom>
        </p:spPr>
      </p:pic>
      <p:pic>
        <p:nvPicPr>
          <p:cNvPr id="3" name="Picture 2" descr="A group of people standing in a wheelchair&#10;&#10;Description automatically generated">
            <a:extLst>
              <a:ext uri="{FF2B5EF4-FFF2-40B4-BE49-F238E27FC236}">
                <a16:creationId xmlns:a16="http://schemas.microsoft.com/office/drawing/2014/main" id="{2C45778A-118D-0327-CEDC-3BAD27F9B5AE}"/>
              </a:ext>
            </a:extLst>
          </p:cNvPr>
          <p:cNvPicPr>
            <a:picLocks noChangeAspect="1"/>
          </p:cNvPicPr>
          <p:nvPr/>
        </p:nvPicPr>
        <p:blipFill>
          <a:blip r:embed="rId5"/>
          <a:stretch>
            <a:fillRect/>
          </a:stretch>
        </p:blipFill>
        <p:spPr>
          <a:xfrm>
            <a:off x="-39538" y="-43"/>
            <a:ext cx="12271075" cy="6897624"/>
          </a:xfrm>
          <a:prstGeom prst="rect">
            <a:avLst/>
          </a:prstGeom>
        </p:spPr>
      </p:pic>
      <p:pic>
        <p:nvPicPr>
          <p:cNvPr id="4" name="Picture 3" descr="A drawing of a person&amp;#39;s body&#10;&#10;Description automatically generated">
            <a:extLst>
              <a:ext uri="{FF2B5EF4-FFF2-40B4-BE49-F238E27FC236}">
                <a16:creationId xmlns:a16="http://schemas.microsoft.com/office/drawing/2014/main" id="{40E1D55E-6734-692C-C9DB-7DD2B855E6F8}"/>
              </a:ext>
            </a:extLst>
          </p:cNvPr>
          <p:cNvPicPr>
            <a:picLocks noChangeAspect="1"/>
          </p:cNvPicPr>
          <p:nvPr/>
        </p:nvPicPr>
        <p:blipFill>
          <a:blip r:embed="rId6"/>
          <a:stretch>
            <a:fillRect/>
          </a:stretch>
        </p:blipFill>
        <p:spPr>
          <a:xfrm>
            <a:off x="-39538" y="-43"/>
            <a:ext cx="12271075" cy="6897624"/>
          </a:xfrm>
          <a:prstGeom prst="rect">
            <a:avLst/>
          </a:prstGeom>
        </p:spPr>
      </p:pic>
    </p:spTree>
    <p:extLst>
      <p:ext uri="{BB962C8B-B14F-4D97-AF65-F5344CB8AC3E}">
        <p14:creationId xmlns:p14="http://schemas.microsoft.com/office/powerpoint/2010/main" val="2953702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art">
            <a:extLst>
              <a:ext uri="{FF2B5EF4-FFF2-40B4-BE49-F238E27FC236}">
                <a16:creationId xmlns:a16="http://schemas.microsoft.com/office/drawing/2014/main" id="{352ADBE4-0FCA-5EA0-906A-9881EDC0FA85}"/>
              </a:ext>
            </a:extLst>
          </p:cNvPr>
          <p:cNvPicPr>
            <a:picLocks noChangeAspect="1"/>
          </p:cNvPicPr>
          <p:nvPr/>
        </p:nvPicPr>
        <p:blipFill>
          <a:blip r:embed="rId3"/>
          <a:stretch>
            <a:fillRect/>
          </a:stretch>
        </p:blipFill>
        <p:spPr>
          <a:xfrm>
            <a:off x="-876" y="-767"/>
            <a:ext cx="12193554" cy="6848796"/>
          </a:xfrm>
          <a:prstGeom prst="rect">
            <a:avLst/>
          </a:prstGeom>
        </p:spPr>
      </p:pic>
      <p:pic>
        <p:nvPicPr>
          <p:cNvPr id="8" name="Picture 6" descr="MCBCornerFlag.png">
            <a:extLst>
              <a:ext uri="{FF2B5EF4-FFF2-40B4-BE49-F238E27FC236}">
                <a16:creationId xmlns:a16="http://schemas.microsoft.com/office/drawing/2014/main" id="{D3E59572-4E63-B538-780C-48C4DF54368F}"/>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29958150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text, furniture, table&#10;&#10;Description automatically generated">
            <a:extLst>
              <a:ext uri="{FF2B5EF4-FFF2-40B4-BE49-F238E27FC236}">
                <a16:creationId xmlns:a16="http://schemas.microsoft.com/office/drawing/2014/main" id="{D39C4CB3-A3E5-B92C-D548-98E4BE254A18}"/>
              </a:ext>
            </a:extLst>
          </p:cNvPr>
          <p:cNvPicPr>
            <a:picLocks noChangeAspect="1"/>
          </p:cNvPicPr>
          <p:nvPr/>
        </p:nvPicPr>
        <p:blipFill>
          <a:blip r:embed="rId3"/>
          <a:stretch>
            <a:fillRect/>
          </a:stretch>
        </p:blipFill>
        <p:spPr>
          <a:xfrm>
            <a:off x="-38099" y="-2469"/>
            <a:ext cx="12239977" cy="6869994"/>
          </a:xfrm>
          <a:prstGeom prst="rect">
            <a:avLst/>
          </a:prstGeom>
        </p:spPr>
      </p:pic>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3548691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12554-801A-C7BF-9225-BD5EFBB9ABC0}"/>
            </a:ext>
          </a:extLst>
        </p:cNvPr>
        <p:cNvGrpSpPr/>
        <p:nvPr/>
      </p:nvGrpSpPr>
      <p:grpSpPr>
        <a:xfrm>
          <a:off x="0" y="0"/>
          <a:ext cx="0" cy="0"/>
          <a:chOff x="0" y="0"/>
          <a:chExt cx="0" cy="0"/>
        </a:xfrm>
      </p:grpSpPr>
      <p:pic>
        <p:nvPicPr>
          <p:cNvPr id="3" name="Picture 3" descr="A picture containing text, furniture, table&#10;&#10;Description automatically generated">
            <a:extLst>
              <a:ext uri="{FF2B5EF4-FFF2-40B4-BE49-F238E27FC236}">
                <a16:creationId xmlns:a16="http://schemas.microsoft.com/office/drawing/2014/main" id="{857757E4-01DE-5055-825A-53C87147691E}"/>
              </a:ext>
            </a:extLst>
          </p:cNvPr>
          <p:cNvPicPr>
            <a:picLocks noChangeAspect="1"/>
          </p:cNvPicPr>
          <p:nvPr/>
        </p:nvPicPr>
        <p:blipFill>
          <a:blip r:embed="rId3"/>
          <a:stretch>
            <a:fillRect/>
          </a:stretch>
        </p:blipFill>
        <p:spPr>
          <a:xfrm>
            <a:off x="-38099" y="-2469"/>
            <a:ext cx="12239977" cy="6869994"/>
          </a:xfrm>
          <a:prstGeom prst="rect">
            <a:avLst/>
          </a:prstGeom>
        </p:spPr>
      </p:pic>
      <p:pic>
        <p:nvPicPr>
          <p:cNvPr id="5" name="Picture 6" descr="MCBCornerFlag.png">
            <a:extLst>
              <a:ext uri="{FF2B5EF4-FFF2-40B4-BE49-F238E27FC236}">
                <a16:creationId xmlns:a16="http://schemas.microsoft.com/office/drawing/2014/main" id="{2B3F17BF-F2FC-F5DA-4442-DB9F6DC855EA}"/>
              </a:ext>
            </a:extLst>
          </p:cNvPr>
          <p:cNvPicPr>
            <a:picLocks noChangeAspect="1"/>
          </p:cNvPicPr>
          <p:nvPr/>
        </p:nvPicPr>
        <p:blipFill>
          <a:blip r:embed="rId4"/>
          <a:stretch>
            <a:fillRect/>
          </a:stretch>
        </p:blipFill>
        <p:spPr>
          <a:xfrm>
            <a:off x="9142461" y="5731409"/>
            <a:ext cx="3058773" cy="1152514"/>
          </a:xfrm>
          <a:prstGeom prst="rect">
            <a:avLst/>
          </a:prstGeom>
        </p:spPr>
      </p:pic>
      <p:pic>
        <p:nvPicPr>
          <p:cNvPr id="2" name="Picture 1" descr="A diagram of a bucket with water and words&#10;&#10;Description automatically generated">
            <a:extLst>
              <a:ext uri="{FF2B5EF4-FFF2-40B4-BE49-F238E27FC236}">
                <a16:creationId xmlns:a16="http://schemas.microsoft.com/office/drawing/2014/main" id="{BF2CDB22-3CCB-42FE-DFAF-D19C3E51F2BF}"/>
              </a:ext>
            </a:extLst>
          </p:cNvPr>
          <p:cNvPicPr>
            <a:picLocks noChangeAspect="1"/>
          </p:cNvPicPr>
          <p:nvPr/>
        </p:nvPicPr>
        <p:blipFill>
          <a:blip r:embed="rId5"/>
          <a:stretch>
            <a:fillRect/>
          </a:stretch>
        </p:blipFill>
        <p:spPr>
          <a:xfrm>
            <a:off x="0" y="-43"/>
            <a:ext cx="12206377" cy="6865275"/>
          </a:xfrm>
          <a:prstGeom prst="rect">
            <a:avLst/>
          </a:prstGeom>
        </p:spPr>
      </p:pic>
    </p:spTree>
    <p:extLst>
      <p:ext uri="{BB962C8B-B14F-4D97-AF65-F5344CB8AC3E}">
        <p14:creationId xmlns:p14="http://schemas.microsoft.com/office/powerpoint/2010/main" val="35837383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con&#10;&#10;Description automatically generated">
            <a:extLst>
              <a:ext uri="{FF2B5EF4-FFF2-40B4-BE49-F238E27FC236}">
                <a16:creationId xmlns:a16="http://schemas.microsoft.com/office/drawing/2014/main" id="{0C3B68CC-8BCD-8FAE-43E7-D8980844CC39}"/>
              </a:ext>
            </a:extLst>
          </p:cNvPr>
          <p:cNvPicPr>
            <a:picLocks noChangeAspect="1"/>
          </p:cNvPicPr>
          <p:nvPr/>
        </p:nvPicPr>
        <p:blipFill>
          <a:blip r:embed="rId3"/>
          <a:stretch>
            <a:fillRect/>
          </a:stretch>
        </p:blipFill>
        <p:spPr>
          <a:xfrm>
            <a:off x="-136876" y="-37746"/>
            <a:ext cx="12345810" cy="6919382"/>
          </a:xfrm>
          <a:prstGeom prst="rect">
            <a:avLst/>
          </a:prstGeom>
        </p:spPr>
      </p:pic>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17144306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BF72B-822E-8E96-955B-C3149FCDF9AB}"/>
            </a:ext>
          </a:extLst>
        </p:cNvPr>
        <p:cNvGrpSpPr/>
        <p:nvPr/>
      </p:nvGrpSpPr>
      <p:grpSpPr>
        <a:xfrm>
          <a:off x="0" y="0"/>
          <a:ext cx="0" cy="0"/>
          <a:chOff x="0" y="0"/>
          <a:chExt cx="0" cy="0"/>
        </a:xfrm>
      </p:grpSpPr>
      <p:pic>
        <p:nvPicPr>
          <p:cNvPr id="2" name="Picture 2" descr="Icon&#10;&#10;Description automatically generated">
            <a:extLst>
              <a:ext uri="{FF2B5EF4-FFF2-40B4-BE49-F238E27FC236}">
                <a16:creationId xmlns:a16="http://schemas.microsoft.com/office/drawing/2014/main" id="{2B54B7BD-760D-B8D9-6FF2-F21456BBE85D}"/>
              </a:ext>
            </a:extLst>
          </p:cNvPr>
          <p:cNvPicPr>
            <a:picLocks noChangeAspect="1"/>
          </p:cNvPicPr>
          <p:nvPr/>
        </p:nvPicPr>
        <p:blipFill>
          <a:blip r:embed="rId3"/>
          <a:stretch>
            <a:fillRect/>
          </a:stretch>
        </p:blipFill>
        <p:spPr>
          <a:xfrm>
            <a:off x="-136876" y="-37746"/>
            <a:ext cx="12345810" cy="6919382"/>
          </a:xfrm>
          <a:prstGeom prst="rect">
            <a:avLst/>
          </a:prstGeom>
        </p:spPr>
      </p:pic>
      <p:pic>
        <p:nvPicPr>
          <p:cNvPr id="5" name="Picture 6" descr="MCBCornerFlag.png">
            <a:extLst>
              <a:ext uri="{FF2B5EF4-FFF2-40B4-BE49-F238E27FC236}">
                <a16:creationId xmlns:a16="http://schemas.microsoft.com/office/drawing/2014/main" id="{BC683318-3576-48E5-9C99-7F798DCC92EC}"/>
              </a:ext>
            </a:extLst>
          </p:cNvPr>
          <p:cNvPicPr>
            <a:picLocks noChangeAspect="1"/>
          </p:cNvPicPr>
          <p:nvPr/>
        </p:nvPicPr>
        <p:blipFill>
          <a:blip r:embed="rId4"/>
          <a:stretch>
            <a:fillRect/>
          </a:stretch>
        </p:blipFill>
        <p:spPr>
          <a:xfrm>
            <a:off x="9142461" y="5731409"/>
            <a:ext cx="3058773" cy="1152514"/>
          </a:xfrm>
          <a:prstGeom prst="rect">
            <a:avLst/>
          </a:prstGeom>
        </p:spPr>
      </p:pic>
      <p:pic>
        <p:nvPicPr>
          <p:cNvPr id="3" name="Picture 2" descr="A two buildings with many windows&#10;&#10;Description automatically generated">
            <a:extLst>
              <a:ext uri="{FF2B5EF4-FFF2-40B4-BE49-F238E27FC236}">
                <a16:creationId xmlns:a16="http://schemas.microsoft.com/office/drawing/2014/main" id="{382A3E7A-483C-596F-0EBC-6E4E41C824CF}"/>
              </a:ext>
            </a:extLst>
          </p:cNvPr>
          <p:cNvPicPr>
            <a:picLocks noChangeAspect="1"/>
          </p:cNvPicPr>
          <p:nvPr/>
        </p:nvPicPr>
        <p:blipFill>
          <a:blip r:embed="rId5"/>
          <a:stretch>
            <a:fillRect/>
          </a:stretch>
        </p:blipFill>
        <p:spPr>
          <a:xfrm>
            <a:off x="-136585" y="-35986"/>
            <a:ext cx="12339367" cy="6922784"/>
          </a:xfrm>
          <a:prstGeom prst="rect">
            <a:avLst/>
          </a:prstGeom>
        </p:spPr>
      </p:pic>
    </p:spTree>
    <p:extLst>
      <p:ext uri="{BB962C8B-B14F-4D97-AF65-F5344CB8AC3E}">
        <p14:creationId xmlns:p14="http://schemas.microsoft.com/office/powerpoint/2010/main" val="36530649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con&#10;&#10;Description automatically generated">
            <a:extLst>
              <a:ext uri="{FF2B5EF4-FFF2-40B4-BE49-F238E27FC236}">
                <a16:creationId xmlns:a16="http://schemas.microsoft.com/office/drawing/2014/main" id="{8D4C1138-5FB8-8438-AB41-5AB0C833825B}"/>
              </a:ext>
            </a:extLst>
          </p:cNvPr>
          <p:cNvPicPr>
            <a:picLocks noChangeAspect="1"/>
          </p:cNvPicPr>
          <p:nvPr/>
        </p:nvPicPr>
        <p:blipFill>
          <a:blip r:embed="rId3"/>
          <a:stretch>
            <a:fillRect/>
          </a:stretch>
        </p:blipFill>
        <p:spPr>
          <a:xfrm>
            <a:off x="-2822" y="-2469"/>
            <a:ext cx="12211755" cy="6877049"/>
          </a:xfrm>
          <a:prstGeom prst="rect">
            <a:avLst/>
          </a:prstGeom>
        </p:spPr>
      </p:pic>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31722839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BF086-9236-7EEA-E157-72469BDE7E0A}"/>
            </a:ext>
          </a:extLst>
        </p:cNvPr>
        <p:cNvGrpSpPr/>
        <p:nvPr/>
      </p:nvGrpSpPr>
      <p:grpSpPr>
        <a:xfrm>
          <a:off x="0" y="0"/>
          <a:ext cx="0" cy="0"/>
          <a:chOff x="0" y="0"/>
          <a:chExt cx="0" cy="0"/>
        </a:xfrm>
      </p:grpSpPr>
      <p:pic>
        <p:nvPicPr>
          <p:cNvPr id="2" name="Picture 2" descr="Icon&#10;&#10;Description automatically generated">
            <a:extLst>
              <a:ext uri="{FF2B5EF4-FFF2-40B4-BE49-F238E27FC236}">
                <a16:creationId xmlns:a16="http://schemas.microsoft.com/office/drawing/2014/main" id="{B0538667-F87A-CDC8-0795-BA7B96A7352D}"/>
              </a:ext>
            </a:extLst>
          </p:cNvPr>
          <p:cNvPicPr>
            <a:picLocks noChangeAspect="1"/>
          </p:cNvPicPr>
          <p:nvPr/>
        </p:nvPicPr>
        <p:blipFill>
          <a:blip r:embed="rId3"/>
          <a:stretch>
            <a:fillRect/>
          </a:stretch>
        </p:blipFill>
        <p:spPr>
          <a:xfrm>
            <a:off x="-2822" y="-2469"/>
            <a:ext cx="12211755" cy="6877049"/>
          </a:xfrm>
          <a:prstGeom prst="rect">
            <a:avLst/>
          </a:prstGeom>
        </p:spPr>
      </p:pic>
      <p:pic>
        <p:nvPicPr>
          <p:cNvPr id="5" name="Picture 6" descr="MCBCornerFlag.png">
            <a:extLst>
              <a:ext uri="{FF2B5EF4-FFF2-40B4-BE49-F238E27FC236}">
                <a16:creationId xmlns:a16="http://schemas.microsoft.com/office/drawing/2014/main" id="{4256868E-F5D4-FC4C-1E4A-F228701501EC}"/>
              </a:ext>
            </a:extLst>
          </p:cNvPr>
          <p:cNvPicPr>
            <a:picLocks noChangeAspect="1"/>
          </p:cNvPicPr>
          <p:nvPr/>
        </p:nvPicPr>
        <p:blipFill>
          <a:blip r:embed="rId4"/>
          <a:stretch>
            <a:fillRect/>
          </a:stretch>
        </p:blipFill>
        <p:spPr>
          <a:xfrm>
            <a:off x="9142461" y="5731409"/>
            <a:ext cx="3058773" cy="1152514"/>
          </a:xfrm>
          <a:prstGeom prst="rect">
            <a:avLst/>
          </a:prstGeom>
        </p:spPr>
      </p:pic>
      <p:pic>
        <p:nvPicPr>
          <p:cNvPr id="3" name="Picture 2" descr="A cartoon of a planet earth&#10;&#10;Description automatically generated">
            <a:extLst>
              <a:ext uri="{FF2B5EF4-FFF2-40B4-BE49-F238E27FC236}">
                <a16:creationId xmlns:a16="http://schemas.microsoft.com/office/drawing/2014/main" id="{1D99BCF8-826E-FE45-628B-AE47D8E70833}"/>
              </a:ext>
            </a:extLst>
          </p:cNvPr>
          <p:cNvPicPr>
            <a:picLocks noChangeAspect="1"/>
          </p:cNvPicPr>
          <p:nvPr/>
        </p:nvPicPr>
        <p:blipFill>
          <a:blip r:embed="rId5"/>
          <a:stretch>
            <a:fillRect/>
          </a:stretch>
        </p:blipFill>
        <p:spPr>
          <a:xfrm>
            <a:off x="-7188" y="3552"/>
            <a:ext cx="12213566" cy="6879652"/>
          </a:xfrm>
          <a:prstGeom prst="rect">
            <a:avLst/>
          </a:prstGeom>
        </p:spPr>
      </p:pic>
    </p:spTree>
    <p:extLst>
      <p:ext uri="{BB962C8B-B14F-4D97-AF65-F5344CB8AC3E}">
        <p14:creationId xmlns:p14="http://schemas.microsoft.com/office/powerpoint/2010/main" val="9988312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diagram&#10;&#10;Description automatically generated">
            <a:extLst>
              <a:ext uri="{FF2B5EF4-FFF2-40B4-BE49-F238E27FC236}">
                <a16:creationId xmlns:a16="http://schemas.microsoft.com/office/drawing/2014/main" id="{11829D78-D78B-44C4-D550-D7B3CCA6B023}"/>
              </a:ext>
            </a:extLst>
          </p:cNvPr>
          <p:cNvPicPr>
            <a:picLocks noChangeAspect="1"/>
          </p:cNvPicPr>
          <p:nvPr/>
        </p:nvPicPr>
        <p:blipFill>
          <a:blip r:embed="rId3"/>
          <a:stretch>
            <a:fillRect/>
          </a:stretch>
        </p:blipFill>
        <p:spPr>
          <a:xfrm>
            <a:off x="-2822" y="-2469"/>
            <a:ext cx="12261144" cy="6891161"/>
          </a:xfrm>
          <a:prstGeom prst="rect">
            <a:avLst/>
          </a:prstGeom>
        </p:spPr>
      </p:pic>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1949763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98F059-1604-6564-B680-57273094DC68}"/>
              </a:ext>
            </a:extLst>
          </p:cNvPr>
          <p:cNvSpPr>
            <a:spLocks noGrp="1"/>
          </p:cNvSpPr>
          <p:nvPr>
            <p:ph idx="1"/>
          </p:nvPr>
        </p:nvSpPr>
        <p:spPr/>
        <p:txBody>
          <a:bodyPr/>
          <a:lstStyle/>
          <a:p>
            <a:r>
              <a:rPr lang="en-US"/>
              <a:t>Andy: It’s not fair graphic?</a:t>
            </a:r>
          </a:p>
          <a:p>
            <a:endParaRPr lang="en-US"/>
          </a:p>
          <a:p>
            <a:r>
              <a:rPr lang="en-US"/>
              <a:t>Also an </a:t>
            </a:r>
            <a:r>
              <a:rPr lang="en-US" err="1"/>
              <a:t>illustratation</a:t>
            </a:r>
            <a:r>
              <a:rPr lang="en-US"/>
              <a:t> of the fence metaphor (there is a link to one but a house style version would be nice)</a:t>
            </a:r>
          </a:p>
          <a:p>
            <a:endParaRPr lang="en-US"/>
          </a:p>
          <a:p>
            <a:r>
              <a:rPr lang="en-US"/>
              <a:t>Also, add the image now on the website (different placard)</a:t>
            </a:r>
          </a:p>
          <a:p>
            <a:endParaRPr lang="en-US"/>
          </a:p>
          <a:p>
            <a:r>
              <a:rPr lang="en-US"/>
              <a:t>Also, the river metaphor – but less important than the fence as it’s in ‘further info’</a:t>
            </a:r>
            <a:endParaRPr lang="en-GB"/>
          </a:p>
        </p:txBody>
      </p:sp>
      <p:sp>
        <p:nvSpPr>
          <p:cNvPr id="3" name="Title 2">
            <a:extLst>
              <a:ext uri="{FF2B5EF4-FFF2-40B4-BE49-F238E27FC236}">
                <a16:creationId xmlns:a16="http://schemas.microsoft.com/office/drawing/2014/main" id="{9BAA99B3-3E72-5EAC-7A6A-BDABE5C1742B}"/>
              </a:ext>
            </a:extLst>
          </p:cNvPr>
          <p:cNvSpPr>
            <a:spLocks noGrp="1"/>
          </p:cNvSpPr>
          <p:nvPr>
            <p:ph type="ctrTitle"/>
          </p:nvPr>
        </p:nvSpPr>
        <p:spPr/>
        <p:txBody>
          <a:bodyPr/>
          <a:lstStyle/>
          <a:p>
            <a:endParaRPr lang="en-GB"/>
          </a:p>
        </p:txBody>
      </p:sp>
      <p:pic>
        <p:nvPicPr>
          <p:cNvPr id="4" name="Picture 3" descr="A person and a child standing in front of a yellow wall&#10;&#10;Description automatically generated">
            <a:extLst>
              <a:ext uri="{FF2B5EF4-FFF2-40B4-BE49-F238E27FC236}">
                <a16:creationId xmlns:a16="http://schemas.microsoft.com/office/drawing/2014/main" id="{8A0947B1-1FEF-71B7-A082-1D913EA94EC5}"/>
              </a:ext>
            </a:extLst>
          </p:cNvPr>
          <p:cNvPicPr>
            <a:picLocks noChangeAspect="1"/>
          </p:cNvPicPr>
          <p:nvPr/>
        </p:nvPicPr>
        <p:blipFill>
          <a:blip r:embed="rId3"/>
          <a:stretch>
            <a:fillRect/>
          </a:stretch>
        </p:blipFill>
        <p:spPr>
          <a:xfrm>
            <a:off x="0" y="-43"/>
            <a:ext cx="12192000" cy="6858086"/>
          </a:xfrm>
          <a:prstGeom prst="rect">
            <a:avLst/>
          </a:prstGeom>
        </p:spPr>
      </p:pic>
    </p:spTree>
    <p:extLst>
      <p:ext uri="{BB962C8B-B14F-4D97-AF65-F5344CB8AC3E}">
        <p14:creationId xmlns:p14="http://schemas.microsoft.com/office/powerpoint/2010/main" val="969169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art">
            <a:extLst>
              <a:ext uri="{FF2B5EF4-FFF2-40B4-BE49-F238E27FC236}">
                <a16:creationId xmlns:a16="http://schemas.microsoft.com/office/drawing/2014/main" id="{352ADBE4-0FCA-5EA0-906A-9881EDC0FA85}"/>
              </a:ext>
            </a:extLst>
          </p:cNvPr>
          <p:cNvPicPr>
            <a:picLocks noChangeAspect="1"/>
          </p:cNvPicPr>
          <p:nvPr/>
        </p:nvPicPr>
        <p:blipFill>
          <a:blip r:embed="rId2"/>
          <a:stretch>
            <a:fillRect/>
          </a:stretch>
        </p:blipFill>
        <p:spPr>
          <a:xfrm>
            <a:off x="-876" y="-767"/>
            <a:ext cx="12193554" cy="6848796"/>
          </a:xfrm>
          <a:prstGeom prst="rect">
            <a:avLst/>
          </a:prstGeom>
        </p:spPr>
      </p:pic>
      <p:pic>
        <p:nvPicPr>
          <p:cNvPr id="8" name="Picture 6" descr="MCBCornerFlag.png">
            <a:extLst>
              <a:ext uri="{FF2B5EF4-FFF2-40B4-BE49-F238E27FC236}">
                <a16:creationId xmlns:a16="http://schemas.microsoft.com/office/drawing/2014/main" id="{D3E59572-4E63-B538-780C-48C4DF54368F}"/>
              </a:ext>
            </a:extLst>
          </p:cNvPr>
          <p:cNvPicPr>
            <a:picLocks noChangeAspect="1"/>
          </p:cNvPicPr>
          <p:nvPr/>
        </p:nvPicPr>
        <p:blipFill>
          <a:blip r:embed="rId3"/>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3422417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pie chart&#10;&#10;Description automatically generated">
            <a:extLst>
              <a:ext uri="{FF2B5EF4-FFF2-40B4-BE49-F238E27FC236}">
                <a16:creationId xmlns:a16="http://schemas.microsoft.com/office/drawing/2014/main" id="{692D7A63-0865-BBC5-76F9-F11F033FAAA4}"/>
              </a:ext>
            </a:extLst>
          </p:cNvPr>
          <p:cNvPicPr>
            <a:picLocks noChangeAspect="1"/>
          </p:cNvPicPr>
          <p:nvPr/>
        </p:nvPicPr>
        <p:blipFill>
          <a:blip r:embed="rId3"/>
          <a:stretch>
            <a:fillRect/>
          </a:stretch>
        </p:blipFill>
        <p:spPr>
          <a:xfrm>
            <a:off x="-245807" y="-75893"/>
            <a:ext cx="12437806" cy="6960623"/>
          </a:xfrm>
          <a:prstGeom prst="rect">
            <a:avLst/>
          </a:prstGeom>
        </p:spPr>
      </p:pic>
      <p:pic>
        <p:nvPicPr>
          <p:cNvPr id="8" name="Picture 6" descr="MCBCornerFlag.png">
            <a:extLst>
              <a:ext uri="{FF2B5EF4-FFF2-40B4-BE49-F238E27FC236}">
                <a16:creationId xmlns:a16="http://schemas.microsoft.com/office/drawing/2014/main" id="{D3E59572-4E63-B538-780C-48C4DF54368F}"/>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3751228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ubeMapVerbs.jpg">
            <a:extLst>
              <a:ext uri="{FF2B5EF4-FFF2-40B4-BE49-F238E27FC236}">
                <a16:creationId xmlns:a16="http://schemas.microsoft.com/office/drawing/2014/main" id="{F12AAB68-929F-97A0-007E-C9F6A6F492E4}"/>
              </a:ext>
            </a:extLst>
          </p:cNvPr>
          <p:cNvPicPr>
            <a:picLocks noChangeAspect="1"/>
          </p:cNvPicPr>
          <p:nvPr/>
        </p:nvPicPr>
        <p:blipFill>
          <a:blip r:embed="rId3"/>
          <a:stretch>
            <a:fillRect/>
          </a:stretch>
        </p:blipFill>
        <p:spPr>
          <a:xfrm>
            <a:off x="0" y="9525"/>
            <a:ext cx="12204700" cy="6870700"/>
          </a:xfrm>
          <a:prstGeom prst="rect">
            <a:avLst/>
          </a:prstGeom>
        </p:spPr>
      </p:pic>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607337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art, shape&#10;&#10;Description automatically generated">
            <a:extLst>
              <a:ext uri="{FF2B5EF4-FFF2-40B4-BE49-F238E27FC236}">
                <a16:creationId xmlns:a16="http://schemas.microsoft.com/office/drawing/2014/main" id="{79CDDCA7-EDAB-63CA-D4C3-95C094E16A8A}"/>
              </a:ext>
            </a:extLst>
          </p:cNvPr>
          <p:cNvPicPr>
            <a:picLocks noChangeAspect="1"/>
          </p:cNvPicPr>
          <p:nvPr/>
        </p:nvPicPr>
        <p:blipFill>
          <a:blip r:embed="rId3"/>
          <a:stretch>
            <a:fillRect/>
          </a:stretch>
        </p:blipFill>
        <p:spPr>
          <a:xfrm>
            <a:off x="-49161" y="2766"/>
            <a:ext cx="12246077" cy="6872133"/>
          </a:xfrm>
          <a:prstGeom prst="rect">
            <a:avLst/>
          </a:prstGeom>
        </p:spPr>
      </p:pic>
      <p:pic>
        <p:nvPicPr>
          <p:cNvPr id="8" name="Picture 6" descr="MCBCornerFlag.png">
            <a:extLst>
              <a:ext uri="{FF2B5EF4-FFF2-40B4-BE49-F238E27FC236}">
                <a16:creationId xmlns:a16="http://schemas.microsoft.com/office/drawing/2014/main" id="{D3E59572-4E63-B538-780C-48C4DF54368F}"/>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1838770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diagram, application&#10;&#10;Description automatically generated">
            <a:extLst>
              <a:ext uri="{FF2B5EF4-FFF2-40B4-BE49-F238E27FC236}">
                <a16:creationId xmlns:a16="http://schemas.microsoft.com/office/drawing/2014/main" id="{770402DE-3EFF-60E6-DD0D-CF7110214E2B}"/>
              </a:ext>
            </a:extLst>
          </p:cNvPr>
          <p:cNvPicPr>
            <a:picLocks noChangeAspect="1"/>
          </p:cNvPicPr>
          <p:nvPr/>
        </p:nvPicPr>
        <p:blipFill>
          <a:blip r:embed="rId3"/>
          <a:stretch>
            <a:fillRect/>
          </a:stretch>
        </p:blipFill>
        <p:spPr>
          <a:xfrm>
            <a:off x="-68826" y="7681"/>
            <a:ext cx="12275574" cy="6877050"/>
          </a:xfrm>
          <a:prstGeom prst="rect">
            <a:avLst/>
          </a:prstGeom>
        </p:spPr>
      </p:pic>
      <p:pic>
        <p:nvPicPr>
          <p:cNvPr id="8" name="Picture 6" descr="MCBCornerFlag.png">
            <a:extLst>
              <a:ext uri="{FF2B5EF4-FFF2-40B4-BE49-F238E27FC236}">
                <a16:creationId xmlns:a16="http://schemas.microsoft.com/office/drawing/2014/main" id="{D3E59572-4E63-B538-780C-48C4DF54368F}"/>
              </a:ext>
            </a:extLst>
          </p:cNvPr>
          <p:cNvPicPr>
            <a:picLocks noChangeAspect="1"/>
          </p:cNvPicPr>
          <p:nvPr/>
        </p:nvPicPr>
        <p:blipFill>
          <a:blip r:embed="rId4"/>
          <a:stretch>
            <a:fillRect/>
          </a:stretch>
        </p:blipFill>
        <p:spPr>
          <a:xfrm>
            <a:off x="9142461" y="5731409"/>
            <a:ext cx="3058773" cy="1152514"/>
          </a:xfrm>
          <a:prstGeom prst="rect">
            <a:avLst/>
          </a:prstGeom>
        </p:spPr>
      </p:pic>
    </p:spTree>
    <p:extLst>
      <p:ext uri="{BB962C8B-B14F-4D97-AF65-F5344CB8AC3E}">
        <p14:creationId xmlns:p14="http://schemas.microsoft.com/office/powerpoint/2010/main" val="255878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MCBCornerFlag.png">
            <a:extLst>
              <a:ext uri="{FF2B5EF4-FFF2-40B4-BE49-F238E27FC236}">
                <a16:creationId xmlns:a16="http://schemas.microsoft.com/office/drawing/2014/main" id="{265723B2-7D78-F485-13A3-4D731E9AC895}"/>
              </a:ext>
            </a:extLst>
          </p:cNvPr>
          <p:cNvPicPr>
            <a:picLocks noChangeAspect="1"/>
          </p:cNvPicPr>
          <p:nvPr/>
        </p:nvPicPr>
        <p:blipFill>
          <a:blip r:embed="rId3"/>
          <a:stretch>
            <a:fillRect/>
          </a:stretch>
        </p:blipFill>
        <p:spPr>
          <a:xfrm>
            <a:off x="9142461" y="5731409"/>
            <a:ext cx="3058773" cy="1152514"/>
          </a:xfrm>
          <a:prstGeom prst="rect">
            <a:avLst/>
          </a:prstGeom>
        </p:spPr>
      </p:pic>
      <p:pic>
        <p:nvPicPr>
          <p:cNvPr id="2" name="Picture 3" descr="Diagram&#10;&#10;Description automatically generated">
            <a:extLst>
              <a:ext uri="{FF2B5EF4-FFF2-40B4-BE49-F238E27FC236}">
                <a16:creationId xmlns:a16="http://schemas.microsoft.com/office/drawing/2014/main" id="{A58E614A-EF82-3877-8B8E-312FD72E80BE}"/>
              </a:ext>
            </a:extLst>
          </p:cNvPr>
          <p:cNvPicPr>
            <a:picLocks noChangeAspect="1"/>
          </p:cNvPicPr>
          <p:nvPr/>
        </p:nvPicPr>
        <p:blipFill>
          <a:blip r:embed="rId4"/>
          <a:stretch>
            <a:fillRect/>
          </a:stretch>
        </p:blipFill>
        <p:spPr>
          <a:xfrm>
            <a:off x="-93406" y="12598"/>
            <a:ext cx="12300154" cy="6881966"/>
          </a:xfrm>
          <a:prstGeom prst="rect">
            <a:avLst/>
          </a:prstGeom>
        </p:spPr>
      </p:pic>
    </p:spTree>
    <p:extLst>
      <p:ext uri="{BB962C8B-B14F-4D97-AF65-F5344CB8AC3E}">
        <p14:creationId xmlns:p14="http://schemas.microsoft.com/office/powerpoint/2010/main" val="4067845605"/>
      </p:ext>
    </p:extLst>
  </p:cSld>
  <p:clrMapOvr>
    <a:masterClrMapping/>
  </p:clrMapOvr>
</p:sld>
</file>

<file path=ppt/theme/theme1.xml><?xml version="1.0" encoding="utf-8"?>
<a:theme xmlns:a="http://schemas.openxmlformats.org/drawingml/2006/main" name="3573 MC Powerpoint – new bra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573 MC Powerpoint – new brand" id="{40FA8D40-8179-FD41-B856-9BC021558B60}" vid="{7A99158A-A386-0941-A99B-D287FA80D4AC}"/>
    </a:ext>
  </a:extLst>
</a:theme>
</file>

<file path=ppt/theme/theme2.xml><?xml version="1.0" encoding="utf-8"?>
<a:theme xmlns:a="http://schemas.openxmlformats.org/drawingml/2006/main" name="MC text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7" id="{71F1F844-DA78-4447-A108-FEABDF8FC45F}" vid="{236811AE-EF1F-EB4B-BD5C-5C399254EF90}"/>
    </a:ext>
  </a:extLst>
</a:theme>
</file>

<file path=ppt/theme/theme3.xml><?xml version="1.0" encoding="utf-8"?>
<a:theme xmlns:a="http://schemas.openxmlformats.org/drawingml/2006/main" name="MC Section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7" id="{71F1F844-DA78-4447-A108-FEABDF8FC45F}" vid="{7E88D43A-807D-3441-BDA7-18E05E2EA61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1bca166-720d-4306-9758-b28e683d5b85">
      <UserInfo>
        <DisplayName>Trey Hall</DisplayName>
        <AccountId>38</AccountId>
        <AccountType/>
      </UserInfo>
      <UserInfo>
        <DisplayName>Abi Jarvis</DisplayName>
        <AccountId>12</AccountId>
        <AccountType/>
      </UserInfo>
      <UserInfo>
        <DisplayName>Sally Rush</DisplayName>
        <AccountId>110</AccountId>
        <AccountType/>
      </UserInfo>
      <UserInfo>
        <DisplayName>Delyth Wyn Davies</DisplayName>
        <AccountId>109</AccountId>
        <AccountType/>
      </UserInfo>
      <UserInfo>
        <DisplayName>Andy Fishburne</DisplayName>
        <AccountId>10</AccountId>
        <AccountType/>
      </UserInfo>
      <UserInfo>
        <DisplayName>Rebecca Goldsmith</DisplayName>
        <AccountId>156</AccountId>
        <AccountType/>
      </UserInfo>
    </SharedWithUsers>
    <lcf76f155ced4ddcb4097134ff3c332f xmlns="677c0e8b-3a09-485d-bc3b-2d9bd24c40fb">
      <Terms xmlns="http://schemas.microsoft.com/office/infopath/2007/PartnerControls"/>
    </lcf76f155ced4ddcb4097134ff3c332f>
    <TaxCatchAll xmlns="91bca166-720d-4306-9758-b28e683d5b8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0648246054A3849A2C8D215741A0880" ma:contentTypeVersion="17" ma:contentTypeDescription="Create a new document." ma:contentTypeScope="" ma:versionID="beefe754192f373aa0805f65376d9d61">
  <xsd:schema xmlns:xsd="http://www.w3.org/2001/XMLSchema" xmlns:xs="http://www.w3.org/2001/XMLSchema" xmlns:p="http://schemas.microsoft.com/office/2006/metadata/properties" xmlns:ns2="677c0e8b-3a09-485d-bc3b-2d9bd24c40fb" xmlns:ns3="91bca166-720d-4306-9758-b28e683d5b85" targetNamespace="http://schemas.microsoft.com/office/2006/metadata/properties" ma:root="true" ma:fieldsID="1b196f9e7e3c2b83754e8e076404c482" ns2:_="" ns3:_="">
    <xsd:import namespace="677c0e8b-3a09-485d-bc3b-2d9bd24c40fb"/>
    <xsd:import namespace="91bca166-720d-4306-9758-b28e683d5b8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DateTake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7c0e8b-3a09-485d-bc3b-2d9bd24c40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DateTaken" ma:index="19" nillable="true" ma:displayName="MediaServiceDateTaken" ma:hidden="true" ma:internalName="MediaServiceDateTake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54fd3f6-5f20-4e97-acb8-f105e12c831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bca166-720d-4306-9758-b28e683d5b8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60bd926-a93c-472f-9efa-82427dcb8a77}" ma:internalName="TaxCatchAll" ma:showField="CatchAllData" ma:web="91bca166-720d-4306-9758-b28e683d5b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89EBD7-D996-4EF4-9465-FA2E0ECE3B72}">
  <ds:schemaRefs>
    <ds:schemaRef ds:uri="677c0e8b-3a09-485d-bc3b-2d9bd24c40fb"/>
    <ds:schemaRef ds:uri="91bca166-720d-4306-9758-b28e683d5b8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82C1E24-0FD1-464F-A6A6-DA19FCB1F699}">
  <ds:schemaRefs>
    <ds:schemaRef ds:uri="http://schemas.microsoft.com/sharepoint/v3/contenttype/forms"/>
  </ds:schemaRefs>
</ds:datastoreItem>
</file>

<file path=customXml/itemProps3.xml><?xml version="1.0" encoding="utf-8"?>
<ds:datastoreItem xmlns:ds="http://schemas.openxmlformats.org/officeDocument/2006/customXml" ds:itemID="{B8D674FB-17D0-4721-9FBE-0C3F617FAC5B}">
  <ds:schemaRefs>
    <ds:schemaRef ds:uri="677c0e8b-3a09-485d-bc3b-2d9bd24c40fb"/>
    <ds:schemaRef ds:uri="91bca166-720d-4306-9758-b28e683d5b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3573 MC Powerpoint – new brand</Template>
  <TotalTime>180</TotalTime>
  <Words>3268</Words>
  <Application>Microsoft Office PowerPoint</Application>
  <PresentationFormat>Widescreen</PresentationFormat>
  <Paragraphs>220</Paragraphs>
  <Slides>48</Slides>
  <Notes>46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48</vt:i4>
      </vt:variant>
    </vt:vector>
  </HeadingPairs>
  <TitlesOfParts>
    <vt:vector size="57" baseType="lpstr">
      <vt:lpstr>Arial</vt:lpstr>
      <vt:lpstr>Calibri</vt:lpstr>
      <vt:lpstr>Calibri Light</vt:lpstr>
      <vt:lpstr>Roboto</vt:lpstr>
      <vt:lpstr>Symbol</vt:lpstr>
      <vt:lpstr>Times New Roman</vt:lpstr>
      <vt:lpstr>3573 MC Powerpoint – new brand</vt:lpstr>
      <vt:lpstr>MC text slide</vt:lpstr>
      <vt:lpstr>MC Section slide</vt:lpstr>
      <vt:lpstr>A guide to using these slides</vt:lpstr>
      <vt:lpstr>Add a title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Methodist Church new  brand Powerpoint title slide</dc:title>
  <dc:creator>Microsoft Office User</dc:creator>
  <cp:lastModifiedBy>Abi Jarvis</cp:lastModifiedBy>
  <cp:revision>9</cp:revision>
  <dcterms:created xsi:type="dcterms:W3CDTF">2021-09-22T10:10:24Z</dcterms:created>
  <dcterms:modified xsi:type="dcterms:W3CDTF">2024-01-29T15:46:42Z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0x010100C0648246054A3849A2C8D215741A0880</vt:lpwstr>
  </property>
  <property fmtid="{D5CDD505-2E9C-101B-9397-08002B2CF9AE}" pid="3" name="MediaServiceImageTags">
    <vt:lpwstr/>
  </property>
</Properties>
</file>