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24"/>
  </p:notesMasterIdLst>
  <p:sldIdLst>
    <p:sldId id="257" r:id="rId6"/>
    <p:sldId id="258" r:id="rId7"/>
    <p:sldId id="267" r:id="rId8"/>
    <p:sldId id="261" r:id="rId9"/>
    <p:sldId id="474" r:id="rId10"/>
    <p:sldId id="475" r:id="rId11"/>
    <p:sldId id="476" r:id="rId12"/>
    <p:sldId id="431" r:id="rId13"/>
    <p:sldId id="339" r:id="rId14"/>
    <p:sldId id="433" r:id="rId15"/>
    <p:sldId id="477" r:id="rId16"/>
    <p:sldId id="478" r:id="rId17"/>
    <p:sldId id="479" r:id="rId18"/>
    <p:sldId id="480" r:id="rId19"/>
    <p:sldId id="481" r:id="rId20"/>
    <p:sldId id="482" r:id="rId21"/>
    <p:sldId id="434" r:id="rId22"/>
    <p:sldId id="4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66543" autoAdjust="0"/>
  </p:normalViewPr>
  <p:slideViewPr>
    <p:cSldViewPr snapToGrid="0">
      <p:cViewPr varScale="1">
        <p:scale>
          <a:sx n="55" d="100"/>
          <a:sy n="55" d="100"/>
        </p:scale>
        <p:origin x="1469" y="3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15720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64117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43643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54229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29767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26777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238) </a:t>
            </a:r>
            <a:r>
              <a:rPr lang="en-US" altLang="en-US" b="1" i="0" dirty="0" smtClean="0"/>
              <a:t>4 </a:t>
            </a:r>
            <a:r>
              <a:rPr lang="en-US" sz="1200" kern="1200" dirty="0" smtClean="0">
                <a:solidFill>
                  <a:schemeClr val="tx1"/>
                </a:solidFill>
                <a:effectLst/>
                <a:latin typeface="+mn-lt"/>
                <a:ea typeface="+mn-ea"/>
                <a:cs typeface="+mn-cs"/>
              </a:rPr>
              <a:t>During the procession the following or another hymn may be sung:</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89038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239)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This or some other prayer: </a:t>
            </a:r>
            <a:endParaRPr lang="en-US" altLang="en-US" b="1" dirty="0" smtClean="0"/>
          </a:p>
          <a:p>
            <a:pPr eaLnBrk="1" hangingPunct="1">
              <a:spcBef>
                <a:spcPct val="0"/>
              </a:spcBef>
            </a:pPr>
            <a:endParaRPr lang="en-US" altLang="en-US" dirty="0" smtClean="0"/>
          </a:p>
          <a:p>
            <a:pPr lvl="0"/>
            <a:r>
              <a:rPr lang="en-US" altLang="en-US" b="1" dirty="0" smtClean="0"/>
              <a:t>6 </a:t>
            </a:r>
            <a:r>
              <a:rPr lang="en-US" sz="1200" kern="1200" dirty="0" smtClean="0">
                <a:solidFill>
                  <a:schemeClr val="tx1"/>
                </a:solidFill>
                <a:effectLst/>
                <a:latin typeface="+mn-lt"/>
                <a:ea typeface="+mn-ea"/>
                <a:cs typeface="+mn-cs"/>
              </a:rPr>
              <a:t>The service continues from the Ministry of the Word with readings from scripture which focus on the Passion. When the Passion Gospel is read, it may be introduced with the words: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Passion of our Lord Jesus Christ according to . .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the end, the narrator may say: This is the Passion of the Lord.</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53539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513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236) </a:t>
            </a:r>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main act of worship on this day should have two distinct features: a celebration of Christ’s triumphal entry into Jerusalem (traditionally by means of a procession) and, more importantly, an extended proclamation of and meditation on the Passion story (traditionally by the reading of the Passion from one of the Synoptic Gospels).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congregation assembles in a suitable place away from the church building, and goes in procession to the church building. Where this is not possible, all is done inside the church building, and if possible some or all of the congregation take part in the procession</a:t>
            </a:r>
            <a:r>
              <a:rPr lang="en-US"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people bring palm or other branches, or palm crosses, or are given them as they arrive</a:t>
            </a:r>
            <a:r>
              <a:rPr lang="en-US"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Passion narrative may be read by more than one person. When it is read in full, the sermon may be omitted</a:t>
            </a:r>
            <a:r>
              <a:rPr lang="en-US"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a service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 or one of the </a:t>
            </a:r>
            <a:r>
              <a:rPr lang="en-US" sz="1200" b="1" i="1" kern="1200" dirty="0" smtClean="0">
                <a:solidFill>
                  <a:schemeClr val="tx1"/>
                </a:solidFill>
                <a:effectLst/>
                <a:latin typeface="+mn-lt"/>
                <a:ea typeface="+mn-ea"/>
                <a:cs typeface="+mn-cs"/>
              </a:rPr>
              <a:t>Morning, Afternoon or Evening Services</a:t>
            </a:r>
            <a:r>
              <a:rPr lang="en-US" sz="1200" kern="1200" dirty="0" smtClean="0">
                <a:solidFill>
                  <a:schemeClr val="tx1"/>
                </a:solidFill>
                <a:effectLst/>
                <a:latin typeface="+mn-lt"/>
                <a:ea typeface="+mn-ea"/>
                <a:cs typeface="+mn-cs"/>
              </a:rPr>
              <a:t>, nos. 1-5 below take the place of the Gathering of the People of God or the Preparation.</a:t>
            </a:r>
            <a:endParaRPr lang="en-GB" sz="1200" kern="1200" dirty="0" smtClean="0">
              <a:solidFill>
                <a:schemeClr val="tx1"/>
              </a:solidFill>
              <a:effectLst/>
              <a:latin typeface="+mn-lt"/>
              <a:ea typeface="+mn-ea"/>
              <a:cs typeface="+mn-cs"/>
            </a:endParaRPr>
          </a:p>
          <a:p>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237) </a:t>
            </a:r>
            <a:r>
              <a:rPr lang="en-US" altLang="en-US" b="1" i="0" dirty="0" smtClean="0"/>
              <a:t>1</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237) </a:t>
            </a:r>
            <a:r>
              <a:rPr lang="en-US" altLang="en-US" b="1" i="0" dirty="0" smtClean="0"/>
              <a:t>1</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7137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237) </a:t>
            </a:r>
            <a:r>
              <a:rPr lang="en-US" altLang="en-US" b="1" i="0" dirty="0" smtClean="0"/>
              <a:t>1</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93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237) </a:t>
            </a:r>
            <a:r>
              <a:rPr lang="en-US" altLang="en-US" b="1" i="0" dirty="0" smtClean="0"/>
              <a:t>2 </a:t>
            </a:r>
            <a:r>
              <a:rPr lang="en-US" sz="1200" kern="1200" dirty="0" smtClean="0">
                <a:solidFill>
                  <a:schemeClr val="tx1"/>
                </a:solidFill>
                <a:effectLst/>
                <a:latin typeface="+mn-lt"/>
                <a:ea typeface="+mn-ea"/>
                <a:cs typeface="+mn-cs"/>
              </a:rPr>
              <a:t>This prayer may be said over the palms: </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0973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237) </a:t>
            </a:r>
            <a:r>
              <a:rPr lang="en-US" altLang="en-US" b="1" i="0" dirty="0" smtClean="0"/>
              <a:t>2 </a:t>
            </a:r>
            <a:r>
              <a:rPr lang="en-US" sz="1200" kern="1200" dirty="0" smtClean="0">
                <a:solidFill>
                  <a:schemeClr val="tx1"/>
                </a:solidFill>
                <a:effectLst/>
                <a:latin typeface="+mn-lt"/>
                <a:ea typeface="+mn-ea"/>
                <a:cs typeface="+mn-cs"/>
              </a:rPr>
              <a:t>This prayer may be said over the palms: </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55935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238) </a:t>
            </a:r>
            <a:r>
              <a:rPr lang="en-US" altLang="en-US" b="1" i="0" dirty="0" smtClean="0"/>
              <a:t>3</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RESPONSE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99042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32702409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276172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537290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4312801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3728942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29878043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40108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RESPONSE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6674369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339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189443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588460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934984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11918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8459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032305"/>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Palm Sunday</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 insert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slides containing the </a:t>
            </a:r>
            <a:r>
              <a:rPr lang="en-GB" sz="1600" dirty="0" smtClean="0">
                <a:solidFill>
                  <a:prstClr val="black"/>
                </a:solidFill>
                <a:latin typeface="Arial" panose="020B0604020202020204" pitchFamily="34" charset="0"/>
                <a:cs typeface="Arial" panose="020B0604020202020204" pitchFamily="34" charset="0"/>
              </a:rPr>
              <a:t>text of the Scripture readings.</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indent="-285750" eaLnBrk="0" fontAlgn="base" hangingPunct="0">
              <a:spcBef>
                <a:spcPct val="0"/>
              </a:spcBef>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See the notes to this page for copyright information.</a:t>
            </a:r>
          </a:p>
          <a:p>
            <a:pPr marL="285750" indent="-285750" eaLnBrk="0" fontAlgn="base" hangingPunct="0">
              <a:spcBef>
                <a:spcPct val="0"/>
              </a:spcBef>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At the end of this set of slides the service continues from the Ministry of the Word.</a:t>
            </a:r>
            <a:endParaRPr lang="en-GB" sz="16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Thou </a:t>
            </a:r>
            <a:r>
              <a:rPr lang="en-US" sz="3600" b="1" dirty="0">
                <a:latin typeface="+mn-lt"/>
              </a:rPr>
              <a:t>art the King of Israel, </a:t>
            </a:r>
            <a:endParaRPr lang="en-US" sz="3600" b="1" dirty="0" smtClean="0">
              <a:latin typeface="+mn-lt"/>
            </a:endParaRPr>
          </a:p>
          <a:p>
            <a:r>
              <a:rPr lang="en-US" sz="3600" b="1" dirty="0">
                <a:latin typeface="+mn-lt"/>
              </a:rPr>
              <a:t>	</a:t>
            </a:r>
            <a:r>
              <a:rPr lang="en-US" sz="3600" b="1" dirty="0" smtClean="0">
                <a:latin typeface="+mn-lt"/>
              </a:rPr>
              <a:t>Thou </a:t>
            </a:r>
            <a:r>
              <a:rPr lang="en-US" sz="3600" b="1" dirty="0">
                <a:latin typeface="+mn-lt"/>
              </a:rPr>
              <a:t>David’s royal Son.</a:t>
            </a:r>
            <a:endParaRPr lang="en-GB" sz="3600" dirty="0">
              <a:latin typeface="+mn-lt"/>
            </a:endParaRPr>
          </a:p>
          <a:p>
            <a:r>
              <a:rPr lang="en-US" sz="3600" b="1" dirty="0">
                <a:latin typeface="+mn-lt"/>
              </a:rPr>
              <a:t>Who in the Lord’s name </a:t>
            </a:r>
            <a:r>
              <a:rPr lang="en-US" sz="3600" b="1" dirty="0" err="1">
                <a:latin typeface="+mn-lt"/>
              </a:rPr>
              <a:t>comest</a:t>
            </a:r>
            <a:r>
              <a:rPr lang="en-US" sz="3600" b="1" dirty="0">
                <a:latin typeface="+mn-lt"/>
              </a:rPr>
              <a:t>, </a:t>
            </a:r>
            <a:endParaRPr lang="en-US" sz="3600" b="1" dirty="0" smtClean="0">
              <a:latin typeface="+mn-lt"/>
            </a:endParaRPr>
          </a:p>
          <a:p>
            <a:r>
              <a:rPr lang="en-US" sz="3600" b="1" dirty="0">
                <a:latin typeface="+mn-lt"/>
              </a:rPr>
              <a:t>	</a:t>
            </a:r>
            <a:r>
              <a:rPr lang="en-US" sz="3600" b="1" dirty="0" smtClean="0">
                <a:latin typeface="+mn-lt"/>
              </a:rPr>
              <a:t>The </a:t>
            </a:r>
            <a:r>
              <a:rPr lang="en-US" sz="3600" b="1" dirty="0">
                <a:latin typeface="+mn-lt"/>
              </a:rPr>
              <a:t>King and </a:t>
            </a:r>
            <a:r>
              <a:rPr lang="en-US" sz="3600" b="1" dirty="0" err="1">
                <a:latin typeface="+mn-lt"/>
              </a:rPr>
              <a:t>Blessèd</a:t>
            </a:r>
            <a:r>
              <a:rPr lang="en-US" sz="3600" b="1" dirty="0">
                <a:latin typeface="+mn-lt"/>
              </a:rPr>
              <a:t> One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4260675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The </a:t>
            </a:r>
            <a:r>
              <a:rPr lang="en-US" sz="3600" b="1" dirty="0">
                <a:latin typeface="+mn-lt"/>
              </a:rPr>
              <a:t>company of angels</a:t>
            </a:r>
            <a:endParaRPr lang="en-GB" sz="3600" dirty="0">
              <a:latin typeface="+mn-lt"/>
            </a:endParaRPr>
          </a:p>
          <a:p>
            <a:r>
              <a:rPr lang="en-US" sz="3600" b="1" dirty="0" smtClean="0">
                <a:latin typeface="+mn-lt"/>
              </a:rPr>
              <a:t>	Are </a:t>
            </a:r>
            <a:r>
              <a:rPr lang="en-US" sz="3600" b="1" dirty="0">
                <a:latin typeface="+mn-lt"/>
              </a:rPr>
              <a:t>praising thee on high, </a:t>
            </a:r>
            <a:endParaRPr lang="en-US" sz="3600" b="1" dirty="0" smtClean="0">
              <a:latin typeface="+mn-lt"/>
            </a:endParaRPr>
          </a:p>
          <a:p>
            <a:r>
              <a:rPr lang="en-US" sz="3600" b="1" dirty="0" smtClean="0">
                <a:latin typeface="+mn-lt"/>
              </a:rPr>
              <a:t>And </a:t>
            </a:r>
            <a:r>
              <a:rPr lang="en-US" sz="3600" b="1" dirty="0">
                <a:latin typeface="+mn-lt"/>
              </a:rPr>
              <a:t>mortal men and all things</a:t>
            </a:r>
            <a:endParaRPr lang="en-GB" sz="3600" dirty="0">
              <a:latin typeface="+mn-lt"/>
            </a:endParaRPr>
          </a:p>
          <a:p>
            <a:r>
              <a:rPr lang="en-US" sz="3600" b="1" dirty="0" smtClean="0">
                <a:latin typeface="+mn-lt"/>
              </a:rPr>
              <a:t>	Created </a:t>
            </a:r>
            <a:r>
              <a:rPr lang="en-US" sz="3600" b="1" dirty="0">
                <a:latin typeface="+mn-lt"/>
              </a:rPr>
              <a:t>make reply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938743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The </a:t>
            </a:r>
            <a:r>
              <a:rPr lang="en-US" sz="3600" b="1" dirty="0">
                <a:latin typeface="+mn-lt"/>
              </a:rPr>
              <a:t>people of the Hebrews</a:t>
            </a:r>
            <a:endParaRPr lang="en-GB" sz="3600" dirty="0">
              <a:latin typeface="+mn-lt"/>
            </a:endParaRPr>
          </a:p>
          <a:p>
            <a:r>
              <a:rPr lang="en-US" sz="3600" b="1" dirty="0" smtClean="0">
                <a:latin typeface="+mn-lt"/>
              </a:rPr>
              <a:t>	With </a:t>
            </a:r>
            <a:r>
              <a:rPr lang="en-US" sz="3600" b="1" dirty="0">
                <a:latin typeface="+mn-lt"/>
              </a:rPr>
              <a:t>palms before thee went; </a:t>
            </a:r>
            <a:endParaRPr lang="en-US" sz="3600" b="1" dirty="0" smtClean="0">
              <a:latin typeface="+mn-lt"/>
            </a:endParaRPr>
          </a:p>
          <a:p>
            <a:r>
              <a:rPr lang="en-US" sz="3600" b="1" dirty="0" smtClean="0">
                <a:latin typeface="+mn-lt"/>
              </a:rPr>
              <a:t>Our </a:t>
            </a:r>
            <a:r>
              <a:rPr lang="en-US" sz="3600" b="1" dirty="0">
                <a:latin typeface="+mn-lt"/>
              </a:rPr>
              <a:t>praise and prayer and anthems</a:t>
            </a:r>
            <a:endParaRPr lang="en-GB" sz="3600" dirty="0">
              <a:latin typeface="+mn-lt"/>
            </a:endParaRPr>
          </a:p>
          <a:p>
            <a:r>
              <a:rPr lang="en-US" sz="3600" b="1" dirty="0" smtClean="0">
                <a:latin typeface="+mn-lt"/>
              </a:rPr>
              <a:t>	Before </a:t>
            </a:r>
            <a:r>
              <a:rPr lang="en-US" sz="3600" b="1" dirty="0">
                <a:latin typeface="+mn-lt"/>
              </a:rPr>
              <a:t>thee we present</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584160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To </a:t>
            </a:r>
            <a:r>
              <a:rPr lang="en-US" sz="3600" b="1" dirty="0">
                <a:latin typeface="+mn-lt"/>
              </a:rPr>
              <a:t>thee before thy Passion</a:t>
            </a:r>
            <a:endParaRPr lang="en-GB" sz="3600" dirty="0">
              <a:latin typeface="+mn-lt"/>
            </a:endParaRPr>
          </a:p>
          <a:p>
            <a:r>
              <a:rPr lang="en-US" sz="3600" b="1" dirty="0" smtClean="0">
                <a:latin typeface="+mn-lt"/>
              </a:rPr>
              <a:t>	They </a:t>
            </a:r>
            <a:r>
              <a:rPr lang="en-US" sz="3600" b="1" dirty="0">
                <a:latin typeface="+mn-lt"/>
              </a:rPr>
              <a:t>sang their hymns of praise; </a:t>
            </a:r>
            <a:endParaRPr lang="en-US" sz="3600" b="1" dirty="0" smtClean="0">
              <a:latin typeface="+mn-lt"/>
            </a:endParaRPr>
          </a:p>
          <a:p>
            <a:r>
              <a:rPr lang="en-US" sz="3600" b="1" dirty="0" smtClean="0">
                <a:latin typeface="+mn-lt"/>
              </a:rPr>
              <a:t>To </a:t>
            </a:r>
            <a:r>
              <a:rPr lang="en-US" sz="3600" b="1" dirty="0">
                <a:latin typeface="+mn-lt"/>
              </a:rPr>
              <a:t>thee now high exalted</a:t>
            </a:r>
            <a:endParaRPr lang="en-GB" sz="3600" dirty="0">
              <a:latin typeface="+mn-lt"/>
            </a:endParaRPr>
          </a:p>
          <a:p>
            <a:r>
              <a:rPr lang="en-US" sz="3600" b="1" dirty="0" smtClean="0">
                <a:latin typeface="+mn-lt"/>
              </a:rPr>
              <a:t>	Our </a:t>
            </a:r>
            <a:r>
              <a:rPr lang="en-US" sz="3600" b="1" dirty="0">
                <a:latin typeface="+mn-lt"/>
              </a:rPr>
              <a:t>melody we raise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10395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Thou </a:t>
            </a:r>
            <a:r>
              <a:rPr lang="en-US" sz="3600" b="1" dirty="0">
                <a:latin typeface="+mn-lt"/>
              </a:rPr>
              <a:t>didst accept their praises; </a:t>
            </a:r>
            <a:endParaRPr lang="en-US" sz="3600" b="1" dirty="0" smtClean="0">
              <a:latin typeface="+mn-lt"/>
            </a:endParaRPr>
          </a:p>
          <a:p>
            <a:r>
              <a:rPr lang="en-US" sz="3600" b="1" dirty="0">
                <a:latin typeface="+mn-lt"/>
              </a:rPr>
              <a:t>	</a:t>
            </a:r>
            <a:r>
              <a:rPr lang="en-US" sz="3600" b="1" dirty="0" smtClean="0">
                <a:latin typeface="+mn-lt"/>
              </a:rPr>
              <a:t>Accept </a:t>
            </a:r>
            <a:r>
              <a:rPr lang="en-US" sz="3600" b="1" dirty="0">
                <a:latin typeface="+mn-lt"/>
              </a:rPr>
              <a:t>the prayers we bring,</a:t>
            </a:r>
            <a:endParaRPr lang="en-GB" sz="3600" dirty="0">
              <a:latin typeface="+mn-lt"/>
            </a:endParaRPr>
          </a:p>
          <a:p>
            <a:r>
              <a:rPr lang="en-US" sz="3600" b="1" dirty="0">
                <a:latin typeface="+mn-lt"/>
              </a:rPr>
              <a:t>Who in all good </a:t>
            </a:r>
            <a:r>
              <a:rPr lang="en-US" sz="3600" b="1" dirty="0" err="1">
                <a:latin typeface="+mn-lt"/>
              </a:rPr>
              <a:t>delightest</a:t>
            </a:r>
            <a:r>
              <a:rPr lang="en-US" sz="3600" b="1" dirty="0">
                <a:latin typeface="+mn-lt"/>
              </a:rPr>
              <a:t>,</a:t>
            </a:r>
            <a:endParaRPr lang="en-GB" sz="3600" dirty="0">
              <a:latin typeface="+mn-lt"/>
            </a:endParaRPr>
          </a:p>
          <a:p>
            <a:r>
              <a:rPr lang="en-US" sz="3600" b="1" dirty="0" smtClean="0">
                <a:latin typeface="+mn-lt"/>
              </a:rPr>
              <a:t>	Thou </a:t>
            </a:r>
            <a:r>
              <a:rPr lang="en-US" sz="3600" b="1" dirty="0">
                <a:latin typeface="+mn-lt"/>
              </a:rPr>
              <a:t>good and gracious King</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178979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Do </a:t>
            </a:r>
            <a:r>
              <a:rPr lang="en-US" sz="3600" b="1" dirty="0">
                <a:latin typeface="+mn-lt"/>
              </a:rPr>
              <a:t>thou direct our footsteps </a:t>
            </a:r>
            <a:endParaRPr lang="en-US" sz="3600" b="1" dirty="0" smtClean="0">
              <a:latin typeface="+mn-lt"/>
            </a:endParaRPr>
          </a:p>
          <a:p>
            <a:r>
              <a:rPr lang="en-US" sz="3600" b="1" dirty="0">
                <a:latin typeface="+mn-lt"/>
              </a:rPr>
              <a:t>	</a:t>
            </a:r>
            <a:r>
              <a:rPr lang="en-US" sz="3600" b="1" dirty="0" smtClean="0">
                <a:latin typeface="+mn-lt"/>
              </a:rPr>
              <a:t>Upon </a:t>
            </a:r>
            <a:r>
              <a:rPr lang="en-US" sz="3600" b="1" dirty="0">
                <a:latin typeface="+mn-lt"/>
              </a:rPr>
              <a:t>our earthly way,</a:t>
            </a:r>
            <a:endParaRPr lang="en-GB" sz="3600" dirty="0">
              <a:latin typeface="+mn-lt"/>
            </a:endParaRPr>
          </a:p>
          <a:p>
            <a:r>
              <a:rPr lang="en-US" sz="3600" b="1" dirty="0">
                <a:latin typeface="+mn-lt"/>
              </a:rPr>
              <a:t>And bring us by thy mercy </a:t>
            </a:r>
            <a:endParaRPr lang="en-US" sz="3600" b="1" dirty="0" smtClean="0">
              <a:latin typeface="+mn-lt"/>
            </a:endParaRPr>
          </a:p>
          <a:p>
            <a:r>
              <a:rPr lang="en-US" sz="3600" b="1" dirty="0">
                <a:latin typeface="+mn-lt"/>
              </a:rPr>
              <a:t>	</a:t>
            </a:r>
            <a:r>
              <a:rPr lang="en-US" sz="3600" b="1" dirty="0" smtClean="0">
                <a:latin typeface="+mn-lt"/>
              </a:rPr>
              <a:t>To </a:t>
            </a:r>
            <a:r>
              <a:rPr lang="en-US" sz="3600" b="1" dirty="0">
                <a:latin typeface="+mn-lt"/>
              </a:rPr>
              <a:t>heaven’s eternal day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06646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i="1" dirty="0">
                <a:latin typeface="+mn-lt"/>
              </a:rPr>
              <a:t>All glory, laud, and </a:t>
            </a:r>
            <a:r>
              <a:rPr lang="en-US" sz="3600" b="1" i="1" dirty="0" err="1">
                <a:latin typeface="+mn-lt"/>
              </a:rPr>
              <a:t>honour</a:t>
            </a:r>
            <a:r>
              <a:rPr lang="en-US" sz="3600" b="1" i="1" dirty="0">
                <a:latin typeface="+mn-lt"/>
              </a:rPr>
              <a:t> </a:t>
            </a:r>
            <a:endParaRPr lang="en-US" sz="3600" b="1" i="1" dirty="0" smtClean="0">
              <a:latin typeface="+mn-lt"/>
            </a:endParaRPr>
          </a:p>
          <a:p>
            <a:r>
              <a:rPr lang="en-US" sz="3600" b="1" i="1" dirty="0">
                <a:latin typeface="+mn-lt"/>
              </a:rPr>
              <a:t>	</a:t>
            </a:r>
            <a:r>
              <a:rPr lang="en-US" sz="3600" b="1" i="1" dirty="0" smtClean="0">
                <a:latin typeface="+mn-lt"/>
              </a:rPr>
              <a:t>To </a:t>
            </a:r>
            <a:r>
              <a:rPr lang="en-US" sz="3600" b="1" i="1" dirty="0">
                <a:latin typeface="+mn-lt"/>
              </a:rPr>
              <a:t>thee, Redeemer, King,</a:t>
            </a:r>
            <a:endParaRPr lang="en-GB" sz="3600" dirty="0">
              <a:latin typeface="+mn-lt"/>
            </a:endParaRPr>
          </a:p>
          <a:p>
            <a:r>
              <a:rPr lang="en-US" sz="3600" b="1" i="1" dirty="0">
                <a:latin typeface="+mn-lt"/>
              </a:rPr>
              <a:t>To whom the lips of children </a:t>
            </a:r>
            <a:endParaRPr lang="en-US" sz="3600" b="1" i="1" dirty="0" smtClean="0">
              <a:latin typeface="+mn-lt"/>
            </a:endParaRPr>
          </a:p>
          <a:p>
            <a:r>
              <a:rPr lang="en-US" sz="3600" b="1" i="1" dirty="0">
                <a:latin typeface="+mn-lt"/>
              </a:rPr>
              <a:t>	</a:t>
            </a:r>
            <a:r>
              <a:rPr lang="en-US" sz="3600" b="1" i="1" dirty="0" smtClean="0">
                <a:latin typeface="+mn-lt"/>
              </a:rPr>
              <a:t>Made </a:t>
            </a:r>
            <a:r>
              <a:rPr lang="en-US" sz="3600" b="1" i="1" dirty="0">
                <a:latin typeface="+mn-lt"/>
              </a:rPr>
              <a:t>sweet hosannas ring!</a:t>
            </a:r>
            <a:endParaRPr lang="en-GB" sz="3600" dirty="0">
              <a:latin typeface="+mn-lt"/>
            </a:endParaRPr>
          </a:p>
          <a:p>
            <a:endParaRPr lang="en-US" sz="3600" b="1" dirty="0" smtClean="0">
              <a:latin typeface="+mn-lt"/>
            </a:endParaRPr>
          </a:p>
          <a:p>
            <a:r>
              <a:rPr lang="en-US" sz="3600" b="1" dirty="0" smtClean="0">
                <a:latin typeface="+mn-lt"/>
              </a:rPr>
              <a:t>Within </a:t>
            </a:r>
            <a:r>
              <a:rPr lang="en-US" sz="3600" b="1" dirty="0">
                <a:latin typeface="+mn-lt"/>
              </a:rPr>
              <a:t>that </a:t>
            </a:r>
            <a:r>
              <a:rPr lang="en-US" sz="3600" b="1" dirty="0" err="1">
                <a:latin typeface="+mn-lt"/>
              </a:rPr>
              <a:t>blessèd</a:t>
            </a:r>
            <a:r>
              <a:rPr lang="en-US" sz="3600" b="1" dirty="0">
                <a:latin typeface="+mn-lt"/>
              </a:rPr>
              <a:t> City</a:t>
            </a:r>
            <a:endParaRPr lang="en-GB" sz="3600" dirty="0">
              <a:latin typeface="+mn-lt"/>
            </a:endParaRPr>
          </a:p>
          <a:p>
            <a:r>
              <a:rPr lang="en-US" sz="3600" b="1" dirty="0" smtClean="0">
                <a:latin typeface="+mn-lt"/>
              </a:rPr>
              <a:t>	Thy </a:t>
            </a:r>
            <a:r>
              <a:rPr lang="en-US" sz="3600" b="1" dirty="0">
                <a:latin typeface="+mn-lt"/>
              </a:rPr>
              <a:t>praises may we sing, </a:t>
            </a:r>
            <a:endParaRPr lang="en-US" sz="3600" b="1" dirty="0" smtClean="0">
              <a:latin typeface="+mn-lt"/>
            </a:endParaRPr>
          </a:p>
          <a:p>
            <a:r>
              <a:rPr lang="en-US" sz="3600" b="1" dirty="0" smtClean="0">
                <a:latin typeface="+mn-lt"/>
              </a:rPr>
              <a:t>And </a:t>
            </a:r>
            <a:r>
              <a:rPr lang="en-US" sz="3600" b="1" dirty="0">
                <a:latin typeface="+mn-lt"/>
              </a:rPr>
              <a:t>ever raise hosannas</a:t>
            </a:r>
            <a:endParaRPr lang="en-GB" sz="3600" dirty="0">
              <a:latin typeface="+mn-lt"/>
            </a:endParaRPr>
          </a:p>
          <a:p>
            <a:r>
              <a:rPr lang="en-US" sz="3600" b="1" dirty="0" smtClean="0">
                <a:latin typeface="+mn-lt"/>
              </a:rPr>
              <a:t>	To </a:t>
            </a:r>
            <a:r>
              <a:rPr lang="en-US" sz="3600" b="1" dirty="0">
                <a:latin typeface="+mn-lt"/>
              </a:rPr>
              <a:t>our most loving King.</a:t>
            </a:r>
            <a:endParaRPr lang="en-GB" sz="3600" dirty="0">
              <a:latin typeface="+mn-lt"/>
            </a:endParaRPr>
          </a:p>
          <a:p>
            <a:pPr lvl="0"/>
            <a:endParaRPr lang="en-GB" sz="3600" dirty="0">
              <a:latin typeface="+mn-lt"/>
            </a:endParaRPr>
          </a:p>
        </p:txBody>
      </p:sp>
    </p:spTree>
    <p:extLst>
      <p:ext uri="{BB962C8B-B14F-4D97-AF65-F5344CB8AC3E}">
        <p14:creationId xmlns:p14="http://schemas.microsoft.com/office/powerpoint/2010/main" val="2744753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652954" y="374929"/>
            <a:ext cx="1037492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smtClean="0">
                <a:latin typeface="+mn-lt"/>
              </a:rPr>
              <a:t>Let </a:t>
            </a:r>
            <a:r>
              <a:rPr lang="en-US" sz="3600" dirty="0">
                <a:latin typeface="+mn-lt"/>
              </a:rPr>
              <a:t>us pray</a:t>
            </a:r>
            <a:r>
              <a:rPr lang="en-US" sz="3600" dirty="0" smtClean="0">
                <a:latin typeface="+mn-lt"/>
              </a:rPr>
              <a:t>.</a:t>
            </a:r>
          </a:p>
          <a:p>
            <a:pPr lvl="0"/>
            <a:endParaRPr lang="en-GB" sz="2800" dirty="0">
              <a:latin typeface="+mn-lt"/>
            </a:endParaRPr>
          </a:p>
          <a:p>
            <a:r>
              <a:rPr lang="en-US" sz="3600" dirty="0">
                <a:latin typeface="+mn-lt"/>
              </a:rPr>
              <a:t>Eternal God,</a:t>
            </a:r>
            <a:endParaRPr lang="en-GB" sz="3600" dirty="0">
              <a:latin typeface="+mn-lt"/>
            </a:endParaRPr>
          </a:p>
          <a:p>
            <a:r>
              <a:rPr lang="en-US" sz="3600" dirty="0">
                <a:latin typeface="+mn-lt"/>
              </a:rPr>
              <a:t>in your tender love towards the human race </a:t>
            </a:r>
            <a:endParaRPr lang="en-US" sz="3600" dirty="0" smtClean="0">
              <a:latin typeface="+mn-lt"/>
            </a:endParaRPr>
          </a:p>
          <a:p>
            <a:r>
              <a:rPr lang="en-US" sz="3600" dirty="0" smtClean="0">
                <a:latin typeface="+mn-lt"/>
              </a:rPr>
              <a:t>you </a:t>
            </a:r>
            <a:r>
              <a:rPr lang="en-US" sz="3600" dirty="0">
                <a:latin typeface="+mn-lt"/>
              </a:rPr>
              <a:t>sent your Son our </a:t>
            </a:r>
            <a:r>
              <a:rPr lang="en-US" sz="3600" dirty="0" err="1">
                <a:latin typeface="+mn-lt"/>
              </a:rPr>
              <a:t>Saviour</a:t>
            </a:r>
            <a:r>
              <a:rPr lang="en-US" sz="3600" dirty="0">
                <a:latin typeface="+mn-lt"/>
              </a:rPr>
              <a:t> Jesus Christ</a:t>
            </a:r>
            <a:endParaRPr lang="en-GB" sz="3600" dirty="0">
              <a:latin typeface="+mn-lt"/>
            </a:endParaRPr>
          </a:p>
          <a:p>
            <a:r>
              <a:rPr lang="en-US" sz="3600" dirty="0">
                <a:latin typeface="+mn-lt"/>
              </a:rPr>
              <a:t>to take our flesh and to suffer death upon a cross.</a:t>
            </a:r>
            <a:endParaRPr lang="en-GB" sz="3600" dirty="0">
              <a:latin typeface="+mn-lt"/>
            </a:endParaRPr>
          </a:p>
          <a:p>
            <a:r>
              <a:rPr lang="en-US" sz="3600" dirty="0">
                <a:latin typeface="+mn-lt"/>
              </a:rPr>
              <a:t>Grant that we may follow the example of his great humility, </a:t>
            </a:r>
            <a:endParaRPr lang="en-US" sz="3600" dirty="0" smtClean="0">
              <a:latin typeface="+mn-lt"/>
            </a:endParaRPr>
          </a:p>
          <a:p>
            <a:r>
              <a:rPr lang="en-US" sz="3600" dirty="0" smtClean="0">
                <a:latin typeface="+mn-lt"/>
              </a:rPr>
              <a:t>and </a:t>
            </a:r>
            <a:r>
              <a:rPr lang="en-US" sz="3600" dirty="0">
                <a:latin typeface="+mn-lt"/>
              </a:rPr>
              <a:t>share in the glory of his resurrection;</a:t>
            </a:r>
            <a:endParaRPr lang="en-GB" sz="3600" dirty="0">
              <a:latin typeface="+mn-lt"/>
            </a:endParaRPr>
          </a:p>
          <a:p>
            <a:r>
              <a:rPr lang="en-US" sz="3600" dirty="0">
                <a:latin typeface="+mn-lt"/>
              </a:rPr>
              <a:t>through the same Jesus Christ our Lord.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038201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PALM SUNDAY</a:t>
            </a:r>
            <a:endParaRPr lang="en-GB" altLang="en-US" sz="4400" dirty="0" smtClean="0"/>
          </a:p>
        </p:txBody>
      </p:sp>
    </p:spTree>
    <p:extLst>
      <p:ext uri="{BB962C8B-B14F-4D97-AF65-F5344CB8AC3E}">
        <p14:creationId xmlns:p14="http://schemas.microsoft.com/office/powerpoint/2010/main" val="1272695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PALM SUNDAY</a:t>
            </a:r>
            <a:endParaRPr lang="en-GB" altLang="en-US" sz="4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PREPARATION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277606"/>
            <a:ext cx="9100632"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Hosanna to the Son of David!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Hosanna in the highest</a:t>
            </a:r>
            <a:r>
              <a:rPr lang="en-US" sz="3600" b="1"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err="1">
                <a:latin typeface="Arial" panose="020B0604020202020204" pitchFamily="34" charset="0"/>
                <a:cs typeface="Arial" panose="020B0604020202020204" pitchFamily="34" charset="0"/>
              </a:rPr>
              <a:t>Blessèd</a:t>
            </a:r>
            <a:r>
              <a:rPr lang="en-US" sz="3600" dirty="0">
                <a:latin typeface="Arial" panose="020B0604020202020204" pitchFamily="34" charset="0"/>
                <a:cs typeface="Arial" panose="020B0604020202020204" pitchFamily="34" charset="0"/>
              </a:rPr>
              <a:t> is he who comes in the name of the Lord.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Hosanna in the highest</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019698"/>
            <a:ext cx="910063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Sisters </a:t>
            </a:r>
            <a:r>
              <a:rPr lang="en-US" sz="3600" dirty="0">
                <a:latin typeface="Arial" panose="020B0604020202020204" pitchFamily="34" charset="0"/>
                <a:cs typeface="Arial" panose="020B0604020202020204" pitchFamily="34" charset="0"/>
              </a:rPr>
              <a:t>and brothers in Christ, during Lent we have been preparing for the celebration of our Lord’s death and resurrection. Today we begin this solemn celebration in union with Christians throughout the world. Our Lord Jesus Christ entered Jerusalem in triumph to complete his work as our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to be rejected, to suffer and die, and to be raised from the dead</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5969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277606"/>
            <a:ext cx="910063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Let </a:t>
            </a:r>
            <a:r>
              <a:rPr lang="en-US" sz="3600" dirty="0">
                <a:latin typeface="Arial" panose="020B0604020202020204" pitchFamily="34" charset="0"/>
                <a:cs typeface="Arial" panose="020B0604020202020204" pitchFamily="34" charset="0"/>
              </a:rPr>
              <a:t>us go with him in faith and love, so that, united with him in his sufferings, we may share his risen life.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169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95615" y="843853"/>
            <a:ext cx="954610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pPr lvl="0"/>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our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whose Son entered Jerusalem as Messiah to suffer and die: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may </a:t>
            </a:r>
            <a:r>
              <a:rPr lang="en-US" sz="3600" dirty="0">
                <a:latin typeface="Arial" panose="020B0604020202020204" pitchFamily="34" charset="0"/>
                <a:cs typeface="Arial" panose="020B0604020202020204" pitchFamily="34" charset="0"/>
              </a:rPr>
              <a:t>these palms be for us a sign of his victory;</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may we who carry them ever hail him as king</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follow him in the way that leads to eternal life. </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760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95615" y="843853"/>
            <a:ext cx="954610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With </a:t>
            </a:r>
            <a:r>
              <a:rPr lang="en-US" sz="3600" dirty="0">
                <a:latin typeface="Arial" panose="020B0604020202020204" pitchFamily="34" charset="0"/>
                <a:cs typeface="Arial" panose="020B0604020202020204" pitchFamily="34" charset="0"/>
              </a:rPr>
              <a:t>all the faithful,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may we enter the new Jerusalem in triumph; through Jesus Christ our Lord,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is alive and reigns with you,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the unity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one God, now and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791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A reading from the Gospel according to . . . </a:t>
            </a:r>
            <a:endParaRPr lang="en-US" sz="3600" dirty="0" smtClean="0">
              <a:latin typeface="Arial" panose="020B0604020202020204" pitchFamily="34" charset="0"/>
              <a:cs typeface="Arial" panose="020B0604020202020204" pitchFamily="34" charset="0"/>
            </a:endParaRPr>
          </a:p>
          <a:p>
            <a:pPr lvl="0"/>
            <a:endParaRPr lang="en-US" sz="2000" dirty="0" smtClean="0">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Hear </a:t>
            </a:r>
            <a:r>
              <a:rPr lang="en-US" sz="3600" dirty="0">
                <a:latin typeface="Arial" panose="020B0604020202020204" pitchFamily="34" charset="0"/>
                <a:cs typeface="Arial" panose="020B0604020202020204" pitchFamily="34" charset="0"/>
              </a:rPr>
              <a:t>the Gospel of Christ.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Glory to Christ our </a:t>
            </a:r>
            <a:r>
              <a:rPr lang="en-US" sz="3600" b="1" dirty="0" err="1">
                <a:latin typeface="Arial" panose="020B0604020202020204" pitchFamily="34" charset="0"/>
                <a:cs typeface="Arial" panose="020B0604020202020204" pitchFamily="34" charset="0"/>
              </a:rPr>
              <a:t>Saviour</a:t>
            </a:r>
            <a:r>
              <a:rPr lang="en-US" sz="3600" b="1"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Gospel is read:</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Year A: Matthew 21:1-11</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Year B: Mark 11:1-11 </a:t>
            </a:r>
            <a:r>
              <a:rPr lang="en-US" sz="2400" i="1" dirty="0">
                <a:solidFill>
                  <a:srgbClr val="C00000"/>
                </a:solidFill>
                <a:latin typeface="Arial" panose="020B0604020202020204" pitchFamily="34" charset="0"/>
                <a:cs typeface="Arial" panose="020B0604020202020204" pitchFamily="34" charset="0"/>
              </a:rPr>
              <a:t>or </a:t>
            </a:r>
            <a:r>
              <a:rPr lang="en-US" sz="2400" dirty="0">
                <a:solidFill>
                  <a:srgbClr val="C00000"/>
                </a:solidFill>
                <a:latin typeface="Arial" panose="020B0604020202020204" pitchFamily="34" charset="0"/>
                <a:cs typeface="Arial" panose="020B0604020202020204" pitchFamily="34" charset="0"/>
              </a:rPr>
              <a:t>John 12:12-16 </a:t>
            </a:r>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Year </a:t>
            </a:r>
            <a:r>
              <a:rPr lang="en-US" sz="2400" dirty="0">
                <a:solidFill>
                  <a:srgbClr val="C00000"/>
                </a:solidFill>
                <a:latin typeface="Arial" panose="020B0604020202020204" pitchFamily="34" charset="0"/>
                <a:cs typeface="Arial" panose="020B0604020202020204" pitchFamily="34" charset="0"/>
              </a:rPr>
              <a:t>C: Luke </a:t>
            </a:r>
            <a:r>
              <a:rPr lang="en-US" sz="2400" dirty="0" smtClean="0">
                <a:solidFill>
                  <a:srgbClr val="C00000"/>
                </a:solidFill>
                <a:latin typeface="Arial" panose="020B0604020202020204" pitchFamily="34" charset="0"/>
                <a:cs typeface="Arial" panose="020B0604020202020204" pitchFamily="34" charset="0"/>
              </a:rPr>
              <a:t>19:28-40</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This is the Gospel of Christ.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Praise to Christ our Lord.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1307</Words>
  <Application>Microsoft Office PowerPoint</Application>
  <PresentationFormat>Widescreen</PresentationFormat>
  <Paragraphs>163</Paragraphs>
  <Slides>18</Slides>
  <Notes>18</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18</vt:i4>
      </vt:variant>
    </vt:vector>
  </HeadingPairs>
  <TitlesOfParts>
    <vt:vector size="29"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PALM SUNDAY</vt:lpstr>
      <vt:lpstr>THE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PALM SUNDAY</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55</cp:revision>
  <dcterms:created xsi:type="dcterms:W3CDTF">2022-11-15T14:42:56Z</dcterms:created>
  <dcterms:modified xsi:type="dcterms:W3CDTF">2023-11-07T10:31:51Z</dcterms:modified>
</cp:coreProperties>
</file>