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5" r:id="rId3"/>
    <p:sldId id="304" r:id="rId4"/>
    <p:sldId id="257" r:id="rId5"/>
    <p:sldId id="258" r:id="rId6"/>
    <p:sldId id="260" r:id="rId7"/>
    <p:sldId id="278" r:id="rId8"/>
    <p:sldId id="259" r:id="rId9"/>
    <p:sldId id="261" r:id="rId10"/>
    <p:sldId id="262" r:id="rId11"/>
    <p:sldId id="263" r:id="rId12"/>
    <p:sldId id="264" r:id="rId13"/>
    <p:sldId id="266" r:id="rId14"/>
    <p:sldId id="270" r:id="rId15"/>
    <p:sldId id="267" r:id="rId16"/>
    <p:sldId id="268" r:id="rId17"/>
    <p:sldId id="269" r:id="rId18"/>
    <p:sldId id="272" r:id="rId19"/>
    <p:sldId id="271" r:id="rId20"/>
    <p:sldId id="273" r:id="rId21"/>
    <p:sldId id="274" r:id="rId22"/>
    <p:sldId id="275" r:id="rId23"/>
    <p:sldId id="276" r:id="rId24"/>
    <p:sldId id="306" r:id="rId25"/>
    <p:sldId id="308" r:id="rId26"/>
    <p:sldId id="300" r:id="rId27"/>
    <p:sldId id="277" r:id="rId28"/>
    <p:sldId id="305" r:id="rId29"/>
    <p:sldId id="301" r:id="rId30"/>
    <p:sldId id="309" r:id="rId31"/>
    <p:sldId id="279" r:id="rId32"/>
    <p:sldId id="288" r:id="rId33"/>
    <p:sldId id="289" r:id="rId34"/>
    <p:sldId id="290" r:id="rId35"/>
    <p:sldId id="291" r:id="rId36"/>
    <p:sldId id="292" r:id="rId37"/>
    <p:sldId id="294" r:id="rId38"/>
    <p:sldId id="296" r:id="rId39"/>
    <p:sldId id="293" r:id="rId40"/>
    <p:sldId id="297" r:id="rId41"/>
    <p:sldId id="295" r:id="rId42"/>
    <p:sldId id="298" r:id="rId43"/>
    <p:sldId id="303" r:id="rId44"/>
    <p:sldId id="302" r:id="rId45"/>
    <p:sldId id="28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 varScale="1">
        <p:scale>
          <a:sx n="84" d="100"/>
          <a:sy n="84" d="100"/>
        </p:scale>
        <p:origin x="9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7325D-0DB1-4FB8-B42C-6B178527C45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A5AA0-87BB-49FE-9B33-F7981D3C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Telling the 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11 July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Stopping at Bois </a:t>
            </a:r>
            <a:r>
              <a:rPr lang="en-GB" dirty="0" err="1" smtClean="0"/>
              <a:t>Neuf</a:t>
            </a:r>
            <a:r>
              <a:rPr lang="en-GB" dirty="0" smtClean="0"/>
              <a:t> </a:t>
            </a:r>
            <a:r>
              <a:rPr lang="en-GB" dirty="0" err="1" smtClean="0"/>
              <a:t>Malor</a:t>
            </a:r>
            <a:endParaRPr lang="en-GB" dirty="0"/>
          </a:p>
        </p:txBody>
      </p:sp>
      <p:pic>
        <p:nvPicPr>
          <p:cNvPr id="7170" name="Picture 2" descr="H:\Fujitsu backups\FJ-BU2017-03\FJ-Desktop\Sharon\Photos 118 Sharon\P1180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met the leaders</a:t>
            </a:r>
            <a:endParaRPr lang="en-GB" dirty="0"/>
          </a:p>
        </p:txBody>
      </p:sp>
      <p:pic>
        <p:nvPicPr>
          <p:cNvPr id="8194" name="Picture 2" descr="H:\Fujitsu backups\FJ-BU2017-03\FJ-Desktop\Sharon\Photos 118 Sharon\P1180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the children</a:t>
            </a:r>
            <a:endParaRPr lang="en-GB" dirty="0"/>
          </a:p>
        </p:txBody>
      </p:sp>
      <p:pic>
        <p:nvPicPr>
          <p:cNvPr id="9218" name="Picture 2" descr="H:\Fujitsu backups\FJ-BU2017-03\FJ-Desktop\Sharon\Photos 118 Sharon\P1180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church as a yard</a:t>
            </a:r>
            <a:endParaRPr lang="en-GB" dirty="0"/>
          </a:p>
        </p:txBody>
      </p:sp>
      <p:pic>
        <p:nvPicPr>
          <p:cNvPr id="10242" name="Picture 2" descr="H:\Fujitsu backups\FJ-BU2017-03\FJ-Desktop\Sharon\Photos 118 Sharon\P118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school had sheltered the villagers</a:t>
            </a:r>
            <a:endParaRPr lang="en-GB" dirty="0"/>
          </a:p>
        </p:txBody>
      </p:sp>
      <p:pic>
        <p:nvPicPr>
          <p:cNvPr id="13314" name="Picture 2" descr="H:\Fujitsu backups\FJ-BU2017-03\FJ-Desktop\Sharon\Photos 118 Sharon\P1180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government delivered water bags</a:t>
            </a:r>
            <a:endParaRPr lang="en-GB" dirty="0"/>
          </a:p>
        </p:txBody>
      </p:sp>
      <p:pic>
        <p:nvPicPr>
          <p:cNvPr id="11266" name="Picture 2" descr="H:\Fujitsu backups\FJ-BU2017-03\FJ-Desktop\Sharon\Photos 118 Sharon\P1180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this was a filling point</a:t>
            </a:r>
            <a:endParaRPr lang="en-GB" dirty="0"/>
          </a:p>
        </p:txBody>
      </p:sp>
      <p:pic>
        <p:nvPicPr>
          <p:cNvPr id="12290" name="Picture 2" descr="H:\Fujitsu backups\FJ-BU2017-03\FJ-Desktop\Sharon\Photos 118 Sharon\P1180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left them with some tennis balls</a:t>
            </a:r>
            <a:endParaRPr lang="en-GB" dirty="0"/>
          </a:p>
        </p:txBody>
      </p:sp>
      <p:pic>
        <p:nvPicPr>
          <p:cNvPr id="14338" name="Picture 2" descr="H:\Fujitsu backups\FJ-BU2017-03\FJ-Desktop\Sharon\Photos 118 Sharon\P118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Re-roofed church but water damaged</a:t>
            </a:r>
            <a:endParaRPr lang="en-GB" dirty="0"/>
          </a:p>
        </p:txBody>
      </p:sp>
      <p:pic>
        <p:nvPicPr>
          <p:cNvPr id="16386" name="Picture 2" descr="H:\Fujitsu backups\FJ-BU2017-03\FJ-Desktop\Sharon\Photos 118 Sharon\P1180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42043" y="2113615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to Sandra from WCR</a:t>
            </a:r>
            <a:endParaRPr lang="en-GB" dirty="0"/>
          </a:p>
        </p:txBody>
      </p:sp>
      <p:pic>
        <p:nvPicPr>
          <p:cNvPr id="15362" name="Picture 2" descr="H:\Fujitsu backups\FJ-BU2017-03\FJ-Desktop\Sharon\Photos 118 Sharon\P1180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Hurricane Matthew struck land in Haiti </a:t>
            </a:r>
            <a:endParaRPr lang="en-GB" dirty="0"/>
          </a:p>
        </p:txBody>
      </p:sp>
      <p:pic>
        <p:nvPicPr>
          <p:cNvPr id="1026" name="Picture 2" descr="H:\Fujitsu backups\FJ-BU2017-03\FJ-Desktop\Sharon\Photos 118 Sharon\P118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consequences of the  devastation</a:t>
            </a:r>
            <a:endParaRPr lang="en-GB" dirty="0"/>
          </a:p>
        </p:txBody>
      </p:sp>
      <p:pic>
        <p:nvPicPr>
          <p:cNvPr id="17410" name="Picture 2" descr="H:\Fujitsu backups\FJ-BU2017-03\FJ-Desktop\Sharon\Photos 118 Sharon\P1180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 houses </a:t>
            </a:r>
            <a:endParaRPr lang="en-GB" dirty="0"/>
          </a:p>
        </p:txBody>
      </p:sp>
      <p:pic>
        <p:nvPicPr>
          <p:cNvPr id="18434" name="Picture 2" descr="H:\Fujitsu backups\FJ-BU2017-03\FJ-Desktop\Sharon\Photos 118 Sharon\P1180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Being patched with tarps</a:t>
            </a:r>
            <a:endParaRPr lang="en-GB" dirty="0"/>
          </a:p>
        </p:txBody>
      </p:sp>
      <p:pic>
        <p:nvPicPr>
          <p:cNvPr id="19459" name="Picture 3" descr="H:\Fujitsu backups\FJ-BU2017-03\FJ-Desktop\Sharon\Photos 118 Sharon\P1180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Church above, school below and behind</a:t>
            </a:r>
            <a:endParaRPr lang="en-GB" dirty="0"/>
          </a:p>
        </p:txBody>
      </p:sp>
      <p:pic>
        <p:nvPicPr>
          <p:cNvPr id="21506" name="Picture 2" descr="H:\Fujitsu backups\FJ-BU2017-03\FJ-Desktop\Sharon\Photos 118 Sharon\P1180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Previous to the visit</a:t>
            </a:r>
            <a:endParaRPr lang="en-GB" dirty="0"/>
          </a:p>
        </p:txBody>
      </p:sp>
      <p:pic>
        <p:nvPicPr>
          <p:cNvPr id="28675" name="Picture 3" descr="H:\Fujitsu backups\FJ-BU2017-03\FJ-Desktop\Sharon\Photos 117 Sharon\P117093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321050" y="2001540"/>
            <a:ext cx="3111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:\Fujitsu backups\FJ-BU2017-03\FJ-Desktop\Sharon\Photos 117 Sharon\P117093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2676525"/>
            <a:ext cx="30861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H:\Fujitsu backups\FJ-BU2017-03\FJ-Desktop\Sharon\Photos 117 Sharon\P11709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3200400"/>
            <a:ext cx="3593308" cy="26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:\Fujitsu backups\FJ-BU2017-03\FJ-Desktop\Sharon\Photos 117 Sharon\P117094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30651" y="805633"/>
            <a:ext cx="2419349" cy="21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MCB responded - WCR and AWC</a:t>
            </a:r>
            <a:endParaRPr lang="en-GB" dirty="0"/>
          </a:p>
        </p:txBody>
      </p:sp>
      <p:pic>
        <p:nvPicPr>
          <p:cNvPr id="28674" name="Picture 2" descr="H:\Fujitsu backups\FJ-BU2017-03\FJ-Desktop\Sharon\Photos 117 Sharon\P117084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10613" y="2598007"/>
            <a:ext cx="44949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:\Fujitsu backups\FJ-BU2017-03\FJ-Desktop\Sharon\Photos 117 Sharon\P11708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73300" y="2129195"/>
            <a:ext cx="4280000" cy="3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6" t="5085" r="30074" b="-2561"/>
          <a:stretch/>
        </p:blipFill>
        <p:spPr>
          <a:xfrm>
            <a:off x="228600" y="1492712"/>
            <a:ext cx="2209800" cy="43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</a:rPr>
              <a:t>Christmas?         No!</a:t>
            </a:r>
            <a:br>
              <a:rPr lang="en-GB" altLang="en-US" sz="4000" dirty="0">
                <a:solidFill>
                  <a:srgbClr val="000000"/>
                </a:solidFill>
              </a:rPr>
            </a:br>
            <a:r>
              <a:rPr lang="en-GB" altLang="en-US" sz="4000" dirty="0" smtClean="0">
                <a:solidFill>
                  <a:srgbClr val="000000"/>
                </a:solidFill>
              </a:rPr>
              <a:t>EMH Supplies </a:t>
            </a:r>
            <a:r>
              <a:rPr lang="en-GB" altLang="en-US" sz="4000" dirty="0">
                <a:solidFill>
                  <a:srgbClr val="000000"/>
                </a:solidFill>
              </a:rPr>
              <a:t>post Hurricane Matthew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311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Haitian youth packed boxes</a:t>
            </a:r>
            <a:endParaRPr lang="en-GB" dirty="0"/>
          </a:p>
        </p:txBody>
      </p:sp>
      <p:pic>
        <p:nvPicPr>
          <p:cNvPr id="26626" name="Picture 2" descr="H:\Fujitsu backups\FJ-BU2017-03\FJ-Desktop\Sharon\Photos 117 Sharon\P1170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Of rice, sugar, oil and beans for 2000 families             </a:t>
            </a:r>
            <a:endParaRPr lang="en-GB" dirty="0"/>
          </a:p>
        </p:txBody>
      </p:sp>
      <p:pic>
        <p:nvPicPr>
          <p:cNvPr id="27650" name="Picture 2" descr="H:\Fujitsu backups\FJ-BU2017-03\FJ-Desktop\Sharon\Photos 117 Sharon\P11708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371850"/>
            <a:ext cx="4114799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H:\Fujitsu backups\FJ-BU2017-03\FJ-Desktop\Sharon\Photos 117 Sharon\P11708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:\Fujitsu backups\FJ-BU2017-03\FJ-Desktop\Sharon\Photos 117 Sharon\P11708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9" y="1257300"/>
            <a:ext cx="3886201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</a:rPr>
              <a:t>John and </a:t>
            </a:r>
            <a:r>
              <a:rPr lang="en-GB" altLang="en-US" sz="4000" dirty="0" err="1">
                <a:solidFill>
                  <a:srgbClr val="000000"/>
                </a:solidFill>
              </a:rPr>
              <a:t>Vanette</a:t>
            </a:r>
            <a:r>
              <a:rPr lang="en-GB" altLang="en-US" sz="4000" dirty="0">
                <a:solidFill>
                  <a:srgbClr val="000000"/>
                </a:solidFill>
              </a:rPr>
              <a:t> the storekeeper </a:t>
            </a:r>
            <a:r>
              <a:rPr lang="en-GB" altLang="en-US" sz="4000" dirty="0" smtClean="0">
                <a:solidFill>
                  <a:srgbClr val="000000"/>
                </a:solidFill>
              </a:rPr>
              <a:t>packed </a:t>
            </a:r>
            <a:r>
              <a:rPr lang="en-GB" altLang="en-US" sz="4000" dirty="0">
                <a:solidFill>
                  <a:srgbClr val="000000"/>
                </a:solidFill>
              </a:rPr>
              <a:t>medications for clinics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870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4</a:t>
            </a:r>
            <a:r>
              <a:rPr lang="en-GB" baseline="30000" dirty="0" smtClean="0"/>
              <a:t>th</a:t>
            </a:r>
            <a:r>
              <a:rPr lang="en-GB" dirty="0" smtClean="0"/>
              <a:t> October 2016</a:t>
            </a:r>
            <a:endParaRPr lang="en-GB" dirty="0"/>
          </a:p>
        </p:txBody>
      </p:sp>
      <p:pic>
        <p:nvPicPr>
          <p:cNvPr id="25602" name="Picture 2" descr="H:\Fujitsu backups\FJ-BU2017-03\FJ-Desktop\Sharon\Photos 117 Sharon\P1170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Aqua tabs then water filters were distributed</a:t>
            </a:r>
            <a:endParaRPr lang="en-GB" dirty="0"/>
          </a:p>
        </p:txBody>
      </p:sp>
      <p:pic>
        <p:nvPicPr>
          <p:cNvPr id="29698" name="Picture 2" descr="H:\Fujitsu backups\FJ-BU2017-03\FJ-Desktop\Sharon\Photos 117 Sharon\P11704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290600" cy="47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985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Money for wood for a new ceiling</a:t>
            </a:r>
          </a:p>
        </p:txBody>
      </p:sp>
    </p:spTree>
    <p:extLst>
      <p:ext uri="{BB962C8B-B14F-4D97-AF65-F5344CB8AC3E}">
        <p14:creationId xmlns:p14="http://schemas.microsoft.com/office/powerpoint/2010/main" val="19067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69119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And zinc too</a:t>
            </a:r>
          </a:p>
        </p:txBody>
      </p:sp>
    </p:spTree>
    <p:extLst>
      <p:ext uri="{BB962C8B-B14F-4D97-AF65-F5344CB8AC3E}">
        <p14:creationId xmlns:p14="http://schemas.microsoft.com/office/powerpoint/2010/main" val="1712270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400">
                <a:solidFill>
                  <a:srgbClr val="000000"/>
                </a:solidFill>
              </a:rPr>
              <a:t>Roof replaced April 2017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06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4400" dirty="0" smtClean="0">
                <a:solidFill>
                  <a:srgbClr val="000000"/>
                </a:solidFill>
              </a:rPr>
              <a:t>Signs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4400" dirty="0" smtClean="0">
                <a:solidFill>
                  <a:srgbClr val="000000"/>
                </a:solidFill>
              </a:rPr>
              <a:t>Of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4400" dirty="0" smtClean="0">
                <a:solidFill>
                  <a:srgbClr val="000000"/>
                </a:solidFill>
              </a:rPr>
              <a:t>Recovery</a:t>
            </a:r>
            <a:endParaRPr lang="en-GB" altLang="en-US" sz="4400" dirty="0">
              <a:solidFill>
                <a:srgbClr val="00000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549275"/>
            <a:ext cx="4525963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705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Gebeau clinic, Jeremie, without a roof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963" y="1600200"/>
            <a:ext cx="3394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512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400">
                <a:solidFill>
                  <a:srgbClr val="000000"/>
                </a:solidFill>
              </a:rPr>
              <a:t>Temporary repair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566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400">
                <a:solidFill>
                  <a:srgbClr val="000000"/>
                </a:solidFill>
              </a:rPr>
              <a:t>Assessing the damage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772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400">
                <a:solidFill>
                  <a:srgbClr val="000000"/>
                </a:solidFill>
              </a:rPr>
              <a:t>The river ran through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7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400">
                <a:solidFill>
                  <a:srgbClr val="000000"/>
                </a:solidFill>
              </a:rPr>
              <a:t>Wrecked clinic records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4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ferocious winds ripped off roofs</a:t>
            </a:r>
            <a:endParaRPr lang="en-GB" dirty="0"/>
          </a:p>
        </p:txBody>
      </p:sp>
      <p:pic>
        <p:nvPicPr>
          <p:cNvPr id="2050" name="Picture 2" descr="H:\Fujitsu backups\FJ-BU2017-03\FJ-Desktop\Sharon\Photos 118 Sharon\P1180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400">
                <a:solidFill>
                  <a:srgbClr val="000000"/>
                </a:solidFill>
              </a:rPr>
              <a:t>Now cleaned up for use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79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400">
                <a:solidFill>
                  <a:srgbClr val="000000"/>
                </a:solidFill>
              </a:rPr>
              <a:t>Repairing equipment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458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400">
                <a:solidFill>
                  <a:srgbClr val="000000"/>
                </a:solidFill>
              </a:rPr>
              <a:t>The Superintendent and staff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22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4400" dirty="0" smtClean="0">
                <a:solidFill>
                  <a:srgbClr val="000000"/>
                </a:solidFill>
              </a:rPr>
              <a:t>Resumed Training </a:t>
            </a:r>
            <a:r>
              <a:rPr lang="en-GB" altLang="en-US" sz="4400" dirty="0">
                <a:solidFill>
                  <a:srgbClr val="000000"/>
                </a:solidFill>
              </a:rPr>
              <a:t>for Stewards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1417638"/>
            <a:ext cx="4140199" cy="310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8" name="Picture 2" descr="H:\Fujitsu backups\FJ-BU2017-03\FJ-Desktop\Sharon\Photos 118 Sharon\P11804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79974"/>
            <a:ext cx="412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05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SALT grant</a:t>
            </a:r>
            <a:endParaRPr lang="en-GB" dirty="0"/>
          </a:p>
        </p:txBody>
      </p:sp>
      <p:pic>
        <p:nvPicPr>
          <p:cNvPr id="22530" name="Picture 2" descr="H:\Fujitsu backups\FJ-BU2017-03\FJ-Desktop\Sharon\Photos 118 Sharon\P11804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H:\Fujitsu backups\FJ-BU2017-03\FJ-Desktop\Sharon\Photos 118 Sharon\P11804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200 years of Methodism and Partnership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371600"/>
            <a:ext cx="452596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3" descr="H:\Fujitsu backups\FJ-BU2017-03\FJ-Desktop\Sharon\Photos 119 Sharon\P119017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84283" y="2449919"/>
            <a:ext cx="4666357" cy="327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Wrecked homes</a:t>
            </a:r>
            <a:endParaRPr lang="en-GB" dirty="0"/>
          </a:p>
        </p:txBody>
      </p:sp>
      <p:pic>
        <p:nvPicPr>
          <p:cNvPr id="3074" name="Picture 2" descr="H:\Fujitsu backups\FJ-BU2017-03\FJ-Desktop\Sharon\Photos 118 Sharon\P118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Stripped trees of leaves</a:t>
            </a:r>
            <a:endParaRPr lang="en-GB" dirty="0"/>
          </a:p>
        </p:txBody>
      </p:sp>
      <p:pic>
        <p:nvPicPr>
          <p:cNvPr id="5122" name="Picture 2" descr="H:\Fujitsu backups\FJ-BU2017-03\FJ-Desktop\Sharon\Photos 118 Sharon\P1180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branches</a:t>
            </a:r>
            <a:endParaRPr lang="en-GB" dirty="0"/>
          </a:p>
        </p:txBody>
      </p:sp>
      <p:pic>
        <p:nvPicPr>
          <p:cNvPr id="20482" name="Picture 2" descr="H:\Fujitsu backups\FJ-BU2017-03\FJ-Desktop\Sharon\Photos 118 Sharon\P1180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the rain silted the rivers</a:t>
            </a:r>
            <a:endParaRPr lang="en-GB" dirty="0"/>
          </a:p>
        </p:txBody>
      </p:sp>
      <p:pic>
        <p:nvPicPr>
          <p:cNvPr id="4098" name="Picture 2" descr="H:\Fujitsu backups\FJ-BU2017-03\FJ-Desktop\Sharon\Photos 118 Sharon\P1180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travelled by convoy</a:t>
            </a:r>
            <a:endParaRPr lang="en-GB" dirty="0"/>
          </a:p>
        </p:txBody>
      </p:sp>
      <p:pic>
        <p:nvPicPr>
          <p:cNvPr id="6146" name="Picture 2" descr="H:\Fujitsu backups\FJ-BU2017-03\FJ-Desktop\Sharon\Photos 118 Sharon\P1180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217</Words>
  <Application>Microsoft Office PowerPoint</Application>
  <PresentationFormat>On-screen Show (4:3)</PresentationFormat>
  <Paragraphs>48</Paragraphs>
  <Slides>45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Microsoft YaHei</vt:lpstr>
      <vt:lpstr>Arial</vt:lpstr>
      <vt:lpstr>Calibri</vt:lpstr>
      <vt:lpstr>Office Theme</vt:lpstr>
      <vt:lpstr>Telling the Story</vt:lpstr>
      <vt:lpstr>Hurricane Matthew struck land in Haiti </vt:lpstr>
      <vt:lpstr>On 4th October 2016</vt:lpstr>
      <vt:lpstr>The ferocious winds ripped off roofs</vt:lpstr>
      <vt:lpstr>Wrecked homes</vt:lpstr>
      <vt:lpstr>Stripped trees of leaves</vt:lpstr>
      <vt:lpstr>And branches</vt:lpstr>
      <vt:lpstr>And the rain silted the rivers</vt:lpstr>
      <vt:lpstr>We travelled by convoy</vt:lpstr>
      <vt:lpstr>Stopping at Bois Neuf Malor</vt:lpstr>
      <vt:lpstr>We met the leaders</vt:lpstr>
      <vt:lpstr>And the children</vt:lpstr>
      <vt:lpstr>Using the church as a yard</vt:lpstr>
      <vt:lpstr>The school had sheltered the villagers</vt:lpstr>
      <vt:lpstr>The government delivered water bags</vt:lpstr>
      <vt:lpstr>And this was a filling point</vt:lpstr>
      <vt:lpstr>We left them with some tennis balls</vt:lpstr>
      <vt:lpstr>Re-roofed church but water damaged</vt:lpstr>
      <vt:lpstr>Explaining to Sandra from WCR</vt:lpstr>
      <vt:lpstr>The consequences of the  devastation</vt:lpstr>
      <vt:lpstr>Of houses </vt:lpstr>
      <vt:lpstr>Being patched with tarps</vt:lpstr>
      <vt:lpstr>Church above, school below and behind</vt:lpstr>
      <vt:lpstr>Previous to the visit</vt:lpstr>
      <vt:lpstr>MCB responded - WCR and AWC</vt:lpstr>
      <vt:lpstr>PowerPoint Presentation</vt:lpstr>
      <vt:lpstr>Haitian youth packed boxes</vt:lpstr>
      <vt:lpstr>Of rice, sugar, oil and beans for 2000 families             </vt:lpstr>
      <vt:lpstr>PowerPoint Presentation</vt:lpstr>
      <vt:lpstr>Aqua tabs then water filters were distributed</vt:lpstr>
      <vt:lpstr>Money for wood for a new ceiling</vt:lpstr>
      <vt:lpstr>And zinc too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SALT grant</vt:lpstr>
      <vt:lpstr>200 years of Methodism and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the Story</dc:title>
  <dc:creator>Sharon Harbottle</dc:creator>
  <cp:lastModifiedBy>Rosie Winn</cp:lastModifiedBy>
  <cp:revision>19</cp:revision>
  <dcterms:created xsi:type="dcterms:W3CDTF">2006-08-16T00:00:00Z</dcterms:created>
  <dcterms:modified xsi:type="dcterms:W3CDTF">2017-10-17T14:46:34Z</dcterms:modified>
</cp:coreProperties>
</file>