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7010400" cy="92964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740" y="175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D29F4F-B51A-4E53-87C0-B5AB36C1BDEC}" type="doc">
      <dgm:prSet loTypeId="urn:microsoft.com/office/officeart/2005/8/layout/process5" loCatId="process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F984AF1-5B45-4C18-ADDA-7E7A400AB304}">
      <dgm:prSet phldrT="[Text]" custT="1"/>
      <dgm:spPr/>
      <dgm:t>
        <a:bodyPr/>
        <a:lstStyle/>
        <a:p>
          <a:r>
            <a:rPr lang="en-US" sz="900" dirty="0" smtClean="0"/>
            <a:t>Stage 1</a:t>
          </a:r>
        </a:p>
        <a:p>
          <a:r>
            <a:rPr lang="en-US" sz="900" dirty="0" smtClean="0"/>
            <a:t>Managing Trustees (MT) contact and undertake pre-application consultation with Conservation Officer  (CO) at Support Services in Manchester (</a:t>
          </a:r>
          <a:r>
            <a:rPr lang="en-US" sz="900" dirty="0" err="1" smtClean="0"/>
            <a:t>SSiM</a:t>
          </a:r>
          <a:r>
            <a:rPr lang="en-US" sz="900" dirty="0" smtClean="0"/>
            <a:t>)</a:t>
          </a:r>
          <a:endParaRPr lang="en-US" sz="900" dirty="0"/>
        </a:p>
      </dgm:t>
    </dgm:pt>
    <dgm:pt modelId="{88486894-6C42-4EB5-BA63-14EB3140B7DD}" type="parTrans" cxnId="{1D683B18-FDD5-4BAB-BAA3-9C1B7C236D44}">
      <dgm:prSet/>
      <dgm:spPr/>
      <dgm:t>
        <a:bodyPr/>
        <a:lstStyle/>
        <a:p>
          <a:endParaRPr lang="en-US"/>
        </a:p>
      </dgm:t>
    </dgm:pt>
    <dgm:pt modelId="{3A77A4E7-2CAE-447D-A454-F0CF3B1B30FD}" type="sibTrans" cxnId="{1D683B18-FDD5-4BAB-BAA3-9C1B7C236D44}">
      <dgm:prSet/>
      <dgm:spPr/>
      <dgm:t>
        <a:bodyPr/>
        <a:lstStyle/>
        <a:p>
          <a:endParaRPr lang="en-US"/>
        </a:p>
      </dgm:t>
    </dgm:pt>
    <dgm:pt modelId="{121F0583-4616-4D0D-A18F-618411FAFE28}">
      <dgm:prSet phldrT="[Text]" custT="1"/>
      <dgm:spPr/>
      <dgm:t>
        <a:bodyPr/>
        <a:lstStyle/>
        <a:p>
          <a:pPr eaLnBrk="1" latinLnBrk="0"/>
          <a:r>
            <a:rPr lang="en-US" sz="900" dirty="0" smtClean="0"/>
            <a:t>Stage 2</a:t>
          </a:r>
        </a:p>
        <a:p>
          <a:pPr eaLnBrk="1" latinLnBrk="0"/>
          <a:r>
            <a:rPr lang="en-US" sz="900" dirty="0" smtClean="0"/>
            <a:t>MT appoint professional advisor *</a:t>
          </a:r>
        </a:p>
        <a:p>
          <a:endParaRPr lang="en-US" sz="600" dirty="0"/>
        </a:p>
      </dgm:t>
    </dgm:pt>
    <dgm:pt modelId="{661B2032-F189-49EC-A377-7CE9705C80B7}" type="parTrans" cxnId="{35F92F57-039E-4A52-806C-D543CDEF024F}">
      <dgm:prSet/>
      <dgm:spPr/>
      <dgm:t>
        <a:bodyPr/>
        <a:lstStyle/>
        <a:p>
          <a:endParaRPr lang="en-US"/>
        </a:p>
      </dgm:t>
    </dgm:pt>
    <dgm:pt modelId="{6763CB8C-B01A-41FA-8656-E5D29D804582}" type="sibTrans" cxnId="{35F92F57-039E-4A52-806C-D543CDEF024F}">
      <dgm:prSet/>
      <dgm:spPr/>
      <dgm:t>
        <a:bodyPr/>
        <a:lstStyle/>
        <a:p>
          <a:endParaRPr lang="en-US"/>
        </a:p>
      </dgm:t>
    </dgm:pt>
    <dgm:pt modelId="{DAB8EEC0-6496-485A-951C-D4DB962FA4FE}">
      <dgm:prSet custT="1"/>
      <dgm:spPr/>
      <dgm:t>
        <a:bodyPr/>
        <a:lstStyle/>
        <a:p>
          <a:pPr algn="ctr" eaLnBrk="1" latinLnBrk="0"/>
          <a:r>
            <a:rPr lang="en-US" sz="900" dirty="0" smtClean="0"/>
            <a:t>Stage 3</a:t>
          </a:r>
        </a:p>
        <a:p>
          <a:pPr marL="0" indent="0" algn="ctr" eaLnBrk="1" latinLnBrk="0"/>
          <a:r>
            <a:rPr lang="en-US" sz="900" dirty="0" smtClean="0"/>
            <a:t>MT </a:t>
          </a:r>
          <a:r>
            <a:rPr lang="en-GB" sz="900" dirty="0" smtClean="0"/>
            <a:t>and Professional Advisor* to develop specification and/or schedule of works </a:t>
          </a:r>
          <a:endParaRPr lang="en-US" sz="900" dirty="0" smtClean="0"/>
        </a:p>
        <a:p>
          <a:pPr algn="ctr"/>
          <a:endParaRPr lang="en-US" sz="600" dirty="0"/>
        </a:p>
      </dgm:t>
    </dgm:pt>
    <dgm:pt modelId="{49FD6B96-052D-4FED-998B-4B4EB211B91A}" type="parTrans" cxnId="{AE49E029-49E0-4F9E-AF1F-E6CDCE2C2AEF}">
      <dgm:prSet/>
      <dgm:spPr/>
      <dgm:t>
        <a:bodyPr/>
        <a:lstStyle/>
        <a:p>
          <a:endParaRPr lang="en-US"/>
        </a:p>
      </dgm:t>
    </dgm:pt>
    <dgm:pt modelId="{10E3014C-07A8-490B-9E1B-74432CA88273}" type="sibTrans" cxnId="{AE49E029-49E0-4F9E-AF1F-E6CDCE2C2AEF}">
      <dgm:prSet/>
      <dgm:spPr/>
      <dgm:t>
        <a:bodyPr/>
        <a:lstStyle/>
        <a:p>
          <a:endParaRPr lang="en-US"/>
        </a:p>
      </dgm:t>
    </dgm:pt>
    <dgm:pt modelId="{9D935E5B-249E-4BFC-B8A6-D1339DD78C71}">
      <dgm:prSet custT="1"/>
      <dgm:spPr/>
      <dgm:t>
        <a:bodyPr/>
        <a:lstStyle/>
        <a:p>
          <a:pPr eaLnBrk="1" latinLnBrk="0"/>
          <a:r>
            <a:rPr lang="en-GB" sz="900" dirty="0" smtClean="0"/>
            <a:t> Stage 4</a:t>
          </a:r>
        </a:p>
        <a:p>
          <a:pPr eaLnBrk="1" latinLnBrk="0"/>
          <a:r>
            <a:rPr lang="en-US" sz="900" dirty="0" smtClean="0"/>
            <a:t>MT enter project on consents website and forward </a:t>
          </a:r>
          <a:r>
            <a:rPr lang="en-GB" sz="900" dirty="0" smtClean="0"/>
            <a:t>specification and/or schedule of works </a:t>
          </a:r>
          <a:r>
            <a:rPr lang="en-US" sz="900" dirty="0" smtClean="0"/>
            <a:t> to CO  at </a:t>
          </a:r>
          <a:r>
            <a:rPr lang="en-US" sz="900" dirty="0" err="1" smtClean="0"/>
            <a:t>SSiM</a:t>
          </a:r>
          <a:endParaRPr lang="en-US" sz="900" dirty="0" smtClean="0"/>
        </a:p>
        <a:p>
          <a:endParaRPr lang="en-US" sz="600" dirty="0"/>
        </a:p>
      </dgm:t>
    </dgm:pt>
    <dgm:pt modelId="{256E0925-33E9-4137-B3E6-35E41D6649B0}" type="parTrans" cxnId="{593300D4-1885-4282-9151-ECDF0FA768AD}">
      <dgm:prSet/>
      <dgm:spPr/>
      <dgm:t>
        <a:bodyPr/>
        <a:lstStyle/>
        <a:p>
          <a:endParaRPr lang="en-US"/>
        </a:p>
      </dgm:t>
    </dgm:pt>
    <dgm:pt modelId="{33A7E166-161B-446D-825B-F9411C6D5D75}" type="sibTrans" cxnId="{593300D4-1885-4282-9151-ECDF0FA768AD}">
      <dgm:prSet/>
      <dgm:spPr/>
      <dgm:t>
        <a:bodyPr/>
        <a:lstStyle/>
        <a:p>
          <a:endParaRPr lang="en-US"/>
        </a:p>
      </dgm:t>
    </dgm:pt>
    <dgm:pt modelId="{D3BD5F6D-31D1-45FC-AE02-EA4CAD81FCB7}">
      <dgm:prSet custT="1"/>
      <dgm:spPr/>
      <dgm:t>
        <a:bodyPr/>
        <a:lstStyle/>
        <a:p>
          <a:r>
            <a:rPr lang="en-US" sz="900" dirty="0" smtClean="0"/>
            <a:t>Stage 5</a:t>
          </a:r>
        </a:p>
        <a:p>
          <a:r>
            <a:rPr lang="en-US" sz="900" dirty="0" smtClean="0"/>
            <a:t>CO to forward acknowledgement</a:t>
          </a:r>
        </a:p>
        <a:p>
          <a:endParaRPr lang="en-US" sz="600" dirty="0"/>
        </a:p>
      </dgm:t>
    </dgm:pt>
    <dgm:pt modelId="{A5BB561E-3899-496C-BF8A-AB6C1F861D9F}" type="parTrans" cxnId="{184A465A-0C30-45D5-B659-093FF1515987}">
      <dgm:prSet/>
      <dgm:spPr/>
      <dgm:t>
        <a:bodyPr/>
        <a:lstStyle/>
        <a:p>
          <a:endParaRPr lang="en-US"/>
        </a:p>
      </dgm:t>
    </dgm:pt>
    <dgm:pt modelId="{54501401-517E-4FFB-AF3E-8E8699098B73}" type="sibTrans" cxnId="{184A465A-0C30-45D5-B659-093FF1515987}">
      <dgm:prSet/>
      <dgm:spPr/>
      <dgm:t>
        <a:bodyPr/>
        <a:lstStyle/>
        <a:p>
          <a:endParaRPr lang="en-US"/>
        </a:p>
      </dgm:t>
    </dgm:pt>
    <dgm:pt modelId="{88499033-1B59-4698-90E5-3B52B0218890}">
      <dgm:prSet custT="1"/>
      <dgm:spPr/>
      <dgm:t>
        <a:bodyPr/>
        <a:lstStyle/>
        <a:p>
          <a:r>
            <a:rPr lang="en-GB" sz="900" smtClean="0"/>
            <a:t>Stage 7</a:t>
          </a:r>
          <a:endParaRPr lang="en-GB" sz="900" dirty="0" smtClean="0"/>
        </a:p>
        <a:p>
          <a:r>
            <a:rPr lang="en-GB" sz="900" dirty="0" smtClean="0"/>
            <a:t>CO  clears consents database</a:t>
          </a:r>
          <a:endParaRPr lang="en-US" sz="900" dirty="0"/>
        </a:p>
      </dgm:t>
    </dgm:pt>
    <dgm:pt modelId="{6AF528C5-DF6F-4388-8B3E-90BECF75E3CC}" type="parTrans" cxnId="{CD9CA154-21F7-4FF8-BBB4-9F0AC456092A}">
      <dgm:prSet/>
      <dgm:spPr/>
      <dgm:t>
        <a:bodyPr/>
        <a:lstStyle/>
        <a:p>
          <a:endParaRPr lang="en-US"/>
        </a:p>
      </dgm:t>
    </dgm:pt>
    <dgm:pt modelId="{B923C5C4-764E-429D-AD58-D83D61DE7B0D}" type="sibTrans" cxnId="{CD9CA154-21F7-4FF8-BBB4-9F0AC456092A}">
      <dgm:prSet/>
      <dgm:spPr/>
      <dgm:t>
        <a:bodyPr/>
        <a:lstStyle/>
        <a:p>
          <a:endParaRPr lang="en-US"/>
        </a:p>
      </dgm:t>
    </dgm:pt>
    <dgm:pt modelId="{9DBACDDE-6E64-4715-834D-2989F2491D32}">
      <dgm:prSet custT="1"/>
      <dgm:spPr/>
      <dgm:t>
        <a:bodyPr/>
        <a:lstStyle/>
        <a:p>
          <a:pPr algn="ctr"/>
          <a:r>
            <a:rPr lang="en-GB" sz="800" dirty="0" smtClean="0"/>
            <a:t>Stage 6</a:t>
          </a:r>
        </a:p>
        <a:p>
          <a:pPr marL="180975" indent="-180975" algn="l"/>
          <a:r>
            <a:rPr lang="en-GB" sz="800" dirty="0" smtClean="0"/>
            <a:t>CO : </a:t>
          </a:r>
        </a:p>
        <a:p>
          <a:pPr marL="180975" indent="-180975" algn="l"/>
          <a:r>
            <a:rPr lang="en-GB" sz="800" dirty="0" smtClean="0"/>
            <a:t>a	 Informs MT  of outstanding issues/proposed amendments</a:t>
          </a:r>
        </a:p>
        <a:p>
          <a:pPr marL="180975" indent="-180975" algn="l"/>
          <a:r>
            <a:rPr lang="en-GB" sz="800" dirty="0" smtClean="0"/>
            <a:t>or</a:t>
          </a:r>
        </a:p>
        <a:p>
          <a:pPr marL="180975" indent="-180975" algn="l"/>
          <a:r>
            <a:rPr lang="en-GB" sz="800" dirty="0" smtClean="0"/>
            <a:t>B	Informs MT of approval</a:t>
          </a:r>
          <a:endParaRPr lang="en-US" sz="800" dirty="0"/>
        </a:p>
      </dgm:t>
    </dgm:pt>
    <dgm:pt modelId="{80AAFD89-B9B1-4F27-8E5B-080113A036EE}" type="parTrans" cxnId="{4CFBAD21-4506-4BA6-9B1B-5F5A0B1BAE29}">
      <dgm:prSet/>
      <dgm:spPr/>
      <dgm:t>
        <a:bodyPr/>
        <a:lstStyle/>
        <a:p>
          <a:endParaRPr lang="en-US"/>
        </a:p>
      </dgm:t>
    </dgm:pt>
    <dgm:pt modelId="{8A22024D-8D98-4F13-8A38-21551B770ED8}" type="sibTrans" cxnId="{4CFBAD21-4506-4BA6-9B1B-5F5A0B1BAE29}">
      <dgm:prSet/>
      <dgm:spPr/>
      <dgm:t>
        <a:bodyPr/>
        <a:lstStyle/>
        <a:p>
          <a:endParaRPr lang="en-US"/>
        </a:p>
      </dgm:t>
    </dgm:pt>
    <dgm:pt modelId="{8605F022-61F9-48EB-8066-38BF10BC3009}" type="pres">
      <dgm:prSet presAssocID="{15D29F4F-B51A-4E53-87C0-B5AB36C1BD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D310F0-7C49-41FE-8063-86E1B44AA3B6}" type="pres">
      <dgm:prSet presAssocID="{AF984AF1-5B45-4C18-ADDA-7E7A400AB30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54643-6DFB-4B25-9BF4-E9D04B0800CA}" type="pres">
      <dgm:prSet presAssocID="{3A77A4E7-2CAE-447D-A454-F0CF3B1B30FD}" presName="sibTrans" presStyleLbl="sibTrans2D1" presStyleIdx="0" presStyleCnt="6"/>
      <dgm:spPr/>
      <dgm:t>
        <a:bodyPr/>
        <a:lstStyle/>
        <a:p>
          <a:endParaRPr lang="en-US"/>
        </a:p>
      </dgm:t>
    </dgm:pt>
    <dgm:pt modelId="{0429049E-C40F-4FB3-A7AA-E420B7B174E2}" type="pres">
      <dgm:prSet presAssocID="{3A77A4E7-2CAE-447D-A454-F0CF3B1B30FD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A400EBB-077F-428C-9F2D-27A1140AC561}" type="pres">
      <dgm:prSet presAssocID="{121F0583-4616-4D0D-A18F-618411FAFE2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CA941-E6DC-4E02-91C7-25AAF60A116A}" type="pres">
      <dgm:prSet presAssocID="{6763CB8C-B01A-41FA-8656-E5D29D804582}" presName="sibTrans" presStyleLbl="sibTrans2D1" presStyleIdx="1" presStyleCnt="6"/>
      <dgm:spPr/>
      <dgm:t>
        <a:bodyPr/>
        <a:lstStyle/>
        <a:p>
          <a:endParaRPr lang="en-US"/>
        </a:p>
      </dgm:t>
    </dgm:pt>
    <dgm:pt modelId="{7E1ACF03-4E09-4F90-8182-8028B6830317}" type="pres">
      <dgm:prSet presAssocID="{6763CB8C-B01A-41FA-8656-E5D29D804582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921FB674-13DE-4E64-8457-28DEEA5FA699}" type="pres">
      <dgm:prSet presAssocID="{DAB8EEC0-6496-485A-951C-D4DB962FA4F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1C872-1A40-482B-81C6-396FAB6F66C1}" type="pres">
      <dgm:prSet presAssocID="{10E3014C-07A8-490B-9E1B-74432CA88273}" presName="sibTrans" presStyleLbl="sibTrans2D1" presStyleIdx="2" presStyleCnt="6"/>
      <dgm:spPr/>
      <dgm:t>
        <a:bodyPr/>
        <a:lstStyle/>
        <a:p>
          <a:endParaRPr lang="en-US"/>
        </a:p>
      </dgm:t>
    </dgm:pt>
    <dgm:pt modelId="{BE462E52-8606-4132-91D8-612ADA720BF0}" type="pres">
      <dgm:prSet presAssocID="{10E3014C-07A8-490B-9E1B-74432CA88273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09E70539-B288-4D1C-98A6-7D74C3C7CEDF}" type="pres">
      <dgm:prSet presAssocID="{9D935E5B-249E-4BFC-B8A6-D1339DD78C7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6F2BC-92D1-49CE-B787-4705D0FD744E}" type="pres">
      <dgm:prSet presAssocID="{33A7E166-161B-446D-825B-F9411C6D5D75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DEDF227-A308-4316-B8AC-4F45076D2455}" type="pres">
      <dgm:prSet presAssocID="{33A7E166-161B-446D-825B-F9411C6D5D75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49C96F52-642A-4390-8831-5B092D212A30}" type="pres">
      <dgm:prSet presAssocID="{D3BD5F6D-31D1-45FC-AE02-EA4CAD81FCB7}" presName="node" presStyleLbl="node1" presStyleIdx="4" presStyleCnt="7" custLinFactNeighborX="1675" custLinFactNeighborY="-2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93BFC-77AF-42F7-932B-CB25C894ADA2}" type="pres">
      <dgm:prSet presAssocID="{54501401-517E-4FFB-AF3E-8E8699098B7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07E08933-6987-4F37-9D5E-BF3A3778E38D}" type="pres">
      <dgm:prSet presAssocID="{54501401-517E-4FFB-AF3E-8E8699098B7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0D3477F6-EE42-4AAF-8735-2087EF3BC44C}" type="pres">
      <dgm:prSet presAssocID="{9DBACDDE-6E64-4715-834D-2989F2491D32}" presName="node" presStyleLbl="node1" presStyleIdx="5" presStyleCnt="7" custScaleX="104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3D5EBD-31E7-4E4E-BF4E-CAA2A3CE7B9A}" type="pres">
      <dgm:prSet presAssocID="{8A22024D-8D98-4F13-8A38-21551B770ED8}" presName="sibTrans" presStyleLbl="sibTrans2D1" presStyleIdx="5" presStyleCnt="6"/>
      <dgm:spPr/>
      <dgm:t>
        <a:bodyPr/>
        <a:lstStyle/>
        <a:p>
          <a:endParaRPr lang="en-US"/>
        </a:p>
      </dgm:t>
    </dgm:pt>
    <dgm:pt modelId="{77F652EA-ACD6-4367-8487-21E799893A3E}" type="pres">
      <dgm:prSet presAssocID="{8A22024D-8D98-4F13-8A38-21551B770ED8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FC01E4D5-7B8E-4B50-AE5D-45A1AB669397}" type="pres">
      <dgm:prSet presAssocID="{88499033-1B59-4698-90E5-3B52B0218890}" presName="node" presStyleLbl="node1" presStyleIdx="6" presStyleCnt="7" custLinFactNeighborX="-1205" custLinFactNeighborY="-5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744822-E157-4F0B-9B59-2E5920159C23}" type="presOf" srcId="{54501401-517E-4FFB-AF3E-8E8699098B73}" destId="{2D293BFC-77AF-42F7-932B-CB25C894ADA2}" srcOrd="0" destOrd="0" presId="urn:microsoft.com/office/officeart/2005/8/layout/process5"/>
    <dgm:cxn modelId="{2318EF98-FE4C-4063-80C9-480613851DA2}" type="presOf" srcId="{D3BD5F6D-31D1-45FC-AE02-EA4CAD81FCB7}" destId="{49C96F52-642A-4390-8831-5B092D212A30}" srcOrd="0" destOrd="0" presId="urn:microsoft.com/office/officeart/2005/8/layout/process5"/>
    <dgm:cxn modelId="{6A96AC37-3A6E-4AE9-AAED-3287EE9C4F4A}" type="presOf" srcId="{AF984AF1-5B45-4C18-ADDA-7E7A400AB304}" destId="{08D310F0-7C49-41FE-8063-86E1B44AA3B6}" srcOrd="0" destOrd="0" presId="urn:microsoft.com/office/officeart/2005/8/layout/process5"/>
    <dgm:cxn modelId="{124BF235-2152-4117-B159-50D9830FA982}" type="presOf" srcId="{54501401-517E-4FFB-AF3E-8E8699098B73}" destId="{07E08933-6987-4F37-9D5E-BF3A3778E38D}" srcOrd="1" destOrd="0" presId="urn:microsoft.com/office/officeart/2005/8/layout/process5"/>
    <dgm:cxn modelId="{593300D4-1885-4282-9151-ECDF0FA768AD}" srcId="{15D29F4F-B51A-4E53-87C0-B5AB36C1BDEC}" destId="{9D935E5B-249E-4BFC-B8A6-D1339DD78C71}" srcOrd="3" destOrd="0" parTransId="{256E0925-33E9-4137-B3E6-35E41D6649B0}" sibTransId="{33A7E166-161B-446D-825B-F9411C6D5D75}"/>
    <dgm:cxn modelId="{184A465A-0C30-45D5-B659-093FF1515987}" srcId="{15D29F4F-B51A-4E53-87C0-B5AB36C1BDEC}" destId="{D3BD5F6D-31D1-45FC-AE02-EA4CAD81FCB7}" srcOrd="4" destOrd="0" parTransId="{A5BB561E-3899-496C-BF8A-AB6C1F861D9F}" sibTransId="{54501401-517E-4FFB-AF3E-8E8699098B73}"/>
    <dgm:cxn modelId="{94A4304A-424F-4A24-A2ED-38CFAE46A633}" type="presOf" srcId="{DAB8EEC0-6496-485A-951C-D4DB962FA4FE}" destId="{921FB674-13DE-4E64-8457-28DEEA5FA699}" srcOrd="0" destOrd="0" presId="urn:microsoft.com/office/officeart/2005/8/layout/process5"/>
    <dgm:cxn modelId="{D6C141A4-67A2-467A-809A-80672D4A3080}" type="presOf" srcId="{3A77A4E7-2CAE-447D-A454-F0CF3B1B30FD}" destId="{84454643-6DFB-4B25-9BF4-E9D04B0800CA}" srcOrd="0" destOrd="0" presId="urn:microsoft.com/office/officeart/2005/8/layout/process5"/>
    <dgm:cxn modelId="{CD9CA154-21F7-4FF8-BBB4-9F0AC456092A}" srcId="{15D29F4F-B51A-4E53-87C0-B5AB36C1BDEC}" destId="{88499033-1B59-4698-90E5-3B52B0218890}" srcOrd="6" destOrd="0" parTransId="{6AF528C5-DF6F-4388-8B3E-90BECF75E3CC}" sibTransId="{B923C5C4-764E-429D-AD58-D83D61DE7B0D}"/>
    <dgm:cxn modelId="{E5C0D6F8-9252-42D5-B6D9-A6D36EAF3AD1}" type="presOf" srcId="{3A77A4E7-2CAE-447D-A454-F0CF3B1B30FD}" destId="{0429049E-C40F-4FB3-A7AA-E420B7B174E2}" srcOrd="1" destOrd="0" presId="urn:microsoft.com/office/officeart/2005/8/layout/process5"/>
    <dgm:cxn modelId="{A3D23748-64BA-4BA4-9EF5-A4A411BEAEC5}" type="presOf" srcId="{8A22024D-8D98-4F13-8A38-21551B770ED8}" destId="{0B3D5EBD-31E7-4E4E-BF4E-CAA2A3CE7B9A}" srcOrd="0" destOrd="0" presId="urn:microsoft.com/office/officeart/2005/8/layout/process5"/>
    <dgm:cxn modelId="{79CA1324-1EFB-49A6-948E-2C11FF6361C5}" type="presOf" srcId="{8A22024D-8D98-4F13-8A38-21551B770ED8}" destId="{77F652EA-ACD6-4367-8487-21E799893A3E}" srcOrd="1" destOrd="0" presId="urn:microsoft.com/office/officeart/2005/8/layout/process5"/>
    <dgm:cxn modelId="{53E667AA-DF0D-43DF-BE6B-84C50568C71F}" type="presOf" srcId="{10E3014C-07A8-490B-9E1B-74432CA88273}" destId="{BE462E52-8606-4132-91D8-612ADA720BF0}" srcOrd="1" destOrd="0" presId="urn:microsoft.com/office/officeart/2005/8/layout/process5"/>
    <dgm:cxn modelId="{CEABFBA4-7313-41A3-93B3-4D84ECEBBCF4}" type="presOf" srcId="{6763CB8C-B01A-41FA-8656-E5D29D804582}" destId="{C86CA941-E6DC-4E02-91C7-25AAF60A116A}" srcOrd="0" destOrd="0" presId="urn:microsoft.com/office/officeart/2005/8/layout/process5"/>
    <dgm:cxn modelId="{10A6BA54-470F-4D83-8FA9-5DD3CA788DC8}" type="presOf" srcId="{88499033-1B59-4698-90E5-3B52B0218890}" destId="{FC01E4D5-7B8E-4B50-AE5D-45A1AB669397}" srcOrd="0" destOrd="0" presId="urn:microsoft.com/office/officeart/2005/8/layout/process5"/>
    <dgm:cxn modelId="{36BEDD8C-E33A-42CB-88D1-8E2C4293130D}" type="presOf" srcId="{15D29F4F-B51A-4E53-87C0-B5AB36C1BDEC}" destId="{8605F022-61F9-48EB-8066-38BF10BC3009}" srcOrd="0" destOrd="0" presId="urn:microsoft.com/office/officeart/2005/8/layout/process5"/>
    <dgm:cxn modelId="{B549E734-57FA-48DE-BFB1-EB4F7CFB22DA}" type="presOf" srcId="{33A7E166-161B-446D-825B-F9411C6D5D75}" destId="{ADEDF227-A308-4316-B8AC-4F45076D2455}" srcOrd="1" destOrd="0" presId="urn:microsoft.com/office/officeart/2005/8/layout/process5"/>
    <dgm:cxn modelId="{1D683B18-FDD5-4BAB-BAA3-9C1B7C236D44}" srcId="{15D29F4F-B51A-4E53-87C0-B5AB36C1BDEC}" destId="{AF984AF1-5B45-4C18-ADDA-7E7A400AB304}" srcOrd="0" destOrd="0" parTransId="{88486894-6C42-4EB5-BA63-14EB3140B7DD}" sibTransId="{3A77A4E7-2CAE-447D-A454-F0CF3B1B30FD}"/>
    <dgm:cxn modelId="{68C2889E-83D3-4952-90A0-9D70FDA4DE54}" type="presOf" srcId="{9DBACDDE-6E64-4715-834D-2989F2491D32}" destId="{0D3477F6-EE42-4AAF-8735-2087EF3BC44C}" srcOrd="0" destOrd="0" presId="urn:microsoft.com/office/officeart/2005/8/layout/process5"/>
    <dgm:cxn modelId="{AA2FC00B-92AB-49FE-9C03-7735FB073B28}" type="presOf" srcId="{121F0583-4616-4D0D-A18F-618411FAFE28}" destId="{5A400EBB-077F-428C-9F2D-27A1140AC561}" srcOrd="0" destOrd="0" presId="urn:microsoft.com/office/officeart/2005/8/layout/process5"/>
    <dgm:cxn modelId="{AE49E029-49E0-4F9E-AF1F-E6CDCE2C2AEF}" srcId="{15D29F4F-B51A-4E53-87C0-B5AB36C1BDEC}" destId="{DAB8EEC0-6496-485A-951C-D4DB962FA4FE}" srcOrd="2" destOrd="0" parTransId="{49FD6B96-052D-4FED-998B-4B4EB211B91A}" sibTransId="{10E3014C-07A8-490B-9E1B-74432CA88273}"/>
    <dgm:cxn modelId="{3E24988F-1BD8-4820-93B9-0F631C8905D7}" type="presOf" srcId="{33A7E166-161B-446D-825B-F9411C6D5D75}" destId="{7E76F2BC-92D1-49CE-B787-4705D0FD744E}" srcOrd="0" destOrd="0" presId="urn:microsoft.com/office/officeart/2005/8/layout/process5"/>
    <dgm:cxn modelId="{BDE33A42-9FF7-439D-A6CC-5570D44C5F2B}" type="presOf" srcId="{9D935E5B-249E-4BFC-B8A6-D1339DD78C71}" destId="{09E70539-B288-4D1C-98A6-7D74C3C7CEDF}" srcOrd="0" destOrd="0" presId="urn:microsoft.com/office/officeart/2005/8/layout/process5"/>
    <dgm:cxn modelId="{CFC00C8C-354D-4F34-B23B-C89B5CE02C9D}" type="presOf" srcId="{10E3014C-07A8-490B-9E1B-74432CA88273}" destId="{3681C872-1A40-482B-81C6-396FAB6F66C1}" srcOrd="0" destOrd="0" presId="urn:microsoft.com/office/officeart/2005/8/layout/process5"/>
    <dgm:cxn modelId="{35F92F57-039E-4A52-806C-D543CDEF024F}" srcId="{15D29F4F-B51A-4E53-87C0-B5AB36C1BDEC}" destId="{121F0583-4616-4D0D-A18F-618411FAFE28}" srcOrd="1" destOrd="0" parTransId="{661B2032-F189-49EC-A377-7CE9705C80B7}" sibTransId="{6763CB8C-B01A-41FA-8656-E5D29D804582}"/>
    <dgm:cxn modelId="{26247DEC-95C6-4451-9CF9-F85616A1C581}" type="presOf" srcId="{6763CB8C-B01A-41FA-8656-E5D29D804582}" destId="{7E1ACF03-4E09-4F90-8182-8028B6830317}" srcOrd="1" destOrd="0" presId="urn:microsoft.com/office/officeart/2005/8/layout/process5"/>
    <dgm:cxn modelId="{4CFBAD21-4506-4BA6-9B1B-5F5A0B1BAE29}" srcId="{15D29F4F-B51A-4E53-87C0-B5AB36C1BDEC}" destId="{9DBACDDE-6E64-4715-834D-2989F2491D32}" srcOrd="5" destOrd="0" parTransId="{80AAFD89-B9B1-4F27-8E5B-080113A036EE}" sibTransId="{8A22024D-8D98-4F13-8A38-21551B770ED8}"/>
    <dgm:cxn modelId="{F9D2DB07-7A06-47C2-9038-C701021AAD28}" type="presParOf" srcId="{8605F022-61F9-48EB-8066-38BF10BC3009}" destId="{08D310F0-7C49-41FE-8063-86E1B44AA3B6}" srcOrd="0" destOrd="0" presId="urn:microsoft.com/office/officeart/2005/8/layout/process5"/>
    <dgm:cxn modelId="{3C2A98BB-1080-446C-A175-5650D76F9202}" type="presParOf" srcId="{8605F022-61F9-48EB-8066-38BF10BC3009}" destId="{84454643-6DFB-4B25-9BF4-E9D04B0800CA}" srcOrd="1" destOrd="0" presId="urn:microsoft.com/office/officeart/2005/8/layout/process5"/>
    <dgm:cxn modelId="{EEFEAE0B-4ACE-4795-B2D3-9FEDF30BB217}" type="presParOf" srcId="{84454643-6DFB-4B25-9BF4-E9D04B0800CA}" destId="{0429049E-C40F-4FB3-A7AA-E420B7B174E2}" srcOrd="0" destOrd="0" presId="urn:microsoft.com/office/officeart/2005/8/layout/process5"/>
    <dgm:cxn modelId="{C17B983D-9182-44CC-906E-A7F9131EF36A}" type="presParOf" srcId="{8605F022-61F9-48EB-8066-38BF10BC3009}" destId="{5A400EBB-077F-428C-9F2D-27A1140AC561}" srcOrd="2" destOrd="0" presId="urn:microsoft.com/office/officeart/2005/8/layout/process5"/>
    <dgm:cxn modelId="{4E2A96AF-C6EF-41D2-89C9-3DEB58B49381}" type="presParOf" srcId="{8605F022-61F9-48EB-8066-38BF10BC3009}" destId="{C86CA941-E6DC-4E02-91C7-25AAF60A116A}" srcOrd="3" destOrd="0" presId="urn:microsoft.com/office/officeart/2005/8/layout/process5"/>
    <dgm:cxn modelId="{74D0AC86-F5F1-471D-9E0C-E83A3FE9584D}" type="presParOf" srcId="{C86CA941-E6DC-4E02-91C7-25AAF60A116A}" destId="{7E1ACF03-4E09-4F90-8182-8028B6830317}" srcOrd="0" destOrd="0" presId="urn:microsoft.com/office/officeart/2005/8/layout/process5"/>
    <dgm:cxn modelId="{7CE5E9FE-59FE-440F-A3E9-0E5037B906B8}" type="presParOf" srcId="{8605F022-61F9-48EB-8066-38BF10BC3009}" destId="{921FB674-13DE-4E64-8457-28DEEA5FA699}" srcOrd="4" destOrd="0" presId="urn:microsoft.com/office/officeart/2005/8/layout/process5"/>
    <dgm:cxn modelId="{D6B7799B-1A9F-411F-B30E-988D598EDA6A}" type="presParOf" srcId="{8605F022-61F9-48EB-8066-38BF10BC3009}" destId="{3681C872-1A40-482B-81C6-396FAB6F66C1}" srcOrd="5" destOrd="0" presId="urn:microsoft.com/office/officeart/2005/8/layout/process5"/>
    <dgm:cxn modelId="{CCDC1B36-9671-4C9A-92C6-DEB63E99840C}" type="presParOf" srcId="{3681C872-1A40-482B-81C6-396FAB6F66C1}" destId="{BE462E52-8606-4132-91D8-612ADA720BF0}" srcOrd="0" destOrd="0" presId="urn:microsoft.com/office/officeart/2005/8/layout/process5"/>
    <dgm:cxn modelId="{85A0393D-87A0-4BA8-81BC-789F6B6AF231}" type="presParOf" srcId="{8605F022-61F9-48EB-8066-38BF10BC3009}" destId="{09E70539-B288-4D1C-98A6-7D74C3C7CEDF}" srcOrd="6" destOrd="0" presId="urn:microsoft.com/office/officeart/2005/8/layout/process5"/>
    <dgm:cxn modelId="{3B2B529E-D5F0-4CF2-8867-9A6738FDB9F5}" type="presParOf" srcId="{8605F022-61F9-48EB-8066-38BF10BC3009}" destId="{7E76F2BC-92D1-49CE-B787-4705D0FD744E}" srcOrd="7" destOrd="0" presId="urn:microsoft.com/office/officeart/2005/8/layout/process5"/>
    <dgm:cxn modelId="{3DF01610-9FA1-468D-8EA7-788A1B1DA273}" type="presParOf" srcId="{7E76F2BC-92D1-49CE-B787-4705D0FD744E}" destId="{ADEDF227-A308-4316-B8AC-4F45076D2455}" srcOrd="0" destOrd="0" presId="urn:microsoft.com/office/officeart/2005/8/layout/process5"/>
    <dgm:cxn modelId="{0AE329BD-4C29-46A4-9F10-C4BA2D6C907D}" type="presParOf" srcId="{8605F022-61F9-48EB-8066-38BF10BC3009}" destId="{49C96F52-642A-4390-8831-5B092D212A30}" srcOrd="8" destOrd="0" presId="urn:microsoft.com/office/officeart/2005/8/layout/process5"/>
    <dgm:cxn modelId="{AFBE4652-4666-41D3-87C6-988E0456E7B0}" type="presParOf" srcId="{8605F022-61F9-48EB-8066-38BF10BC3009}" destId="{2D293BFC-77AF-42F7-932B-CB25C894ADA2}" srcOrd="9" destOrd="0" presId="urn:microsoft.com/office/officeart/2005/8/layout/process5"/>
    <dgm:cxn modelId="{0D189CE7-306A-4DFC-8A6D-5093B77692CD}" type="presParOf" srcId="{2D293BFC-77AF-42F7-932B-CB25C894ADA2}" destId="{07E08933-6987-4F37-9D5E-BF3A3778E38D}" srcOrd="0" destOrd="0" presId="urn:microsoft.com/office/officeart/2005/8/layout/process5"/>
    <dgm:cxn modelId="{2D796072-186B-4325-92B4-9D35EB6AC782}" type="presParOf" srcId="{8605F022-61F9-48EB-8066-38BF10BC3009}" destId="{0D3477F6-EE42-4AAF-8735-2087EF3BC44C}" srcOrd="10" destOrd="0" presId="urn:microsoft.com/office/officeart/2005/8/layout/process5"/>
    <dgm:cxn modelId="{3725502E-B1B1-4150-BD1C-2552880207C5}" type="presParOf" srcId="{8605F022-61F9-48EB-8066-38BF10BC3009}" destId="{0B3D5EBD-31E7-4E4E-BF4E-CAA2A3CE7B9A}" srcOrd="11" destOrd="0" presId="urn:microsoft.com/office/officeart/2005/8/layout/process5"/>
    <dgm:cxn modelId="{1C93F124-1B05-4633-8EBE-784D9F9E4E5D}" type="presParOf" srcId="{0B3D5EBD-31E7-4E4E-BF4E-CAA2A3CE7B9A}" destId="{77F652EA-ACD6-4367-8487-21E799893A3E}" srcOrd="0" destOrd="0" presId="urn:microsoft.com/office/officeart/2005/8/layout/process5"/>
    <dgm:cxn modelId="{F622817B-CD0F-4D4D-A638-C1E2DD8FBB8E}" type="presParOf" srcId="{8605F022-61F9-48EB-8066-38BF10BC3009}" destId="{FC01E4D5-7B8E-4B50-AE5D-45A1AB669397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D310F0-7C49-41FE-8063-86E1B44AA3B6}">
      <dsp:nvSpPr>
        <dsp:cNvPr id="0" name=""/>
        <dsp:cNvSpPr/>
      </dsp:nvSpPr>
      <dsp:spPr>
        <a:xfrm>
          <a:off x="933069" y="1636"/>
          <a:ext cx="2039317" cy="1223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Stage 1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Managing Trustees (MT) contact and undertake pre-application consultation with Conservation Officer  (CO) at Support Services in Manchester (</a:t>
          </a:r>
          <a:r>
            <a:rPr lang="en-US" sz="900" kern="1200" dirty="0" err="1" smtClean="0"/>
            <a:t>SSiM</a:t>
          </a:r>
          <a:r>
            <a:rPr lang="en-US" sz="900" kern="1200" dirty="0" smtClean="0"/>
            <a:t>)</a:t>
          </a:r>
          <a:endParaRPr lang="en-US" sz="900" kern="1200" dirty="0"/>
        </a:p>
      </dsp:txBody>
      <dsp:txXfrm>
        <a:off x="933069" y="1636"/>
        <a:ext cx="2039317" cy="1223590"/>
      </dsp:txXfrm>
    </dsp:sp>
    <dsp:sp modelId="{84454643-6DFB-4B25-9BF4-E9D04B0800CA}">
      <dsp:nvSpPr>
        <dsp:cNvPr id="0" name=""/>
        <dsp:cNvSpPr/>
      </dsp:nvSpPr>
      <dsp:spPr>
        <a:xfrm>
          <a:off x="3151846" y="360556"/>
          <a:ext cx="432335" cy="5057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151846" y="360556"/>
        <a:ext cx="432335" cy="505750"/>
      </dsp:txXfrm>
    </dsp:sp>
    <dsp:sp modelId="{5A400EBB-077F-428C-9F2D-27A1140AC561}">
      <dsp:nvSpPr>
        <dsp:cNvPr id="0" name=""/>
        <dsp:cNvSpPr/>
      </dsp:nvSpPr>
      <dsp:spPr>
        <a:xfrm>
          <a:off x="3788113" y="1636"/>
          <a:ext cx="2039317" cy="1223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Stage 2</a:t>
          </a:r>
        </a:p>
        <a:p>
          <a:pPr lvl="0" algn="ctr" defTabSz="4000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MT appoint professional advisor *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3788113" y="1636"/>
        <a:ext cx="2039317" cy="1223590"/>
      </dsp:txXfrm>
    </dsp:sp>
    <dsp:sp modelId="{C86CA941-E6DC-4E02-91C7-25AAF60A116A}">
      <dsp:nvSpPr>
        <dsp:cNvPr id="0" name=""/>
        <dsp:cNvSpPr/>
      </dsp:nvSpPr>
      <dsp:spPr>
        <a:xfrm rot="5400000">
          <a:off x="4591604" y="1367979"/>
          <a:ext cx="432335" cy="5057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5400000">
        <a:off x="4591604" y="1367979"/>
        <a:ext cx="432335" cy="505750"/>
      </dsp:txXfrm>
    </dsp:sp>
    <dsp:sp modelId="{921FB674-13DE-4E64-8457-28DEEA5FA699}">
      <dsp:nvSpPr>
        <dsp:cNvPr id="0" name=""/>
        <dsp:cNvSpPr/>
      </dsp:nvSpPr>
      <dsp:spPr>
        <a:xfrm>
          <a:off x="3788113" y="2040954"/>
          <a:ext cx="2039317" cy="1223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Stage 3</a:t>
          </a:r>
        </a:p>
        <a:p>
          <a:pPr marL="0" lvl="0" indent="0" algn="ctr" defTabSz="4000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MT </a:t>
          </a:r>
          <a:r>
            <a:rPr lang="en-GB" sz="900" kern="1200" dirty="0" smtClean="0"/>
            <a:t>and Professional Advisor* to develop specification and/or schedule of works </a:t>
          </a: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3788113" y="2040954"/>
        <a:ext cx="2039317" cy="1223590"/>
      </dsp:txXfrm>
    </dsp:sp>
    <dsp:sp modelId="{3681C872-1A40-482B-81C6-396FAB6F66C1}">
      <dsp:nvSpPr>
        <dsp:cNvPr id="0" name=""/>
        <dsp:cNvSpPr/>
      </dsp:nvSpPr>
      <dsp:spPr>
        <a:xfrm rot="10800000">
          <a:off x="3176318" y="2399873"/>
          <a:ext cx="432335" cy="5057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176318" y="2399873"/>
        <a:ext cx="432335" cy="505750"/>
      </dsp:txXfrm>
    </dsp:sp>
    <dsp:sp modelId="{09E70539-B288-4D1C-98A6-7D74C3C7CEDF}">
      <dsp:nvSpPr>
        <dsp:cNvPr id="0" name=""/>
        <dsp:cNvSpPr/>
      </dsp:nvSpPr>
      <dsp:spPr>
        <a:xfrm>
          <a:off x="933069" y="2040954"/>
          <a:ext cx="2039317" cy="1223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 Stage 4</a:t>
          </a:r>
        </a:p>
        <a:p>
          <a:pPr lvl="0" algn="ctr" defTabSz="4000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MT enter project on consents website and forward </a:t>
          </a:r>
          <a:r>
            <a:rPr lang="en-GB" sz="900" kern="1200" dirty="0" smtClean="0"/>
            <a:t>specification and/or schedule of works </a:t>
          </a:r>
          <a:r>
            <a:rPr lang="en-US" sz="900" kern="1200" dirty="0" smtClean="0"/>
            <a:t> to CO  at </a:t>
          </a:r>
          <a:r>
            <a:rPr lang="en-US" sz="900" kern="1200" dirty="0" err="1" smtClean="0"/>
            <a:t>SSiM</a:t>
          </a: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933069" y="2040954"/>
        <a:ext cx="2039317" cy="1223590"/>
      </dsp:txXfrm>
    </dsp:sp>
    <dsp:sp modelId="{7E76F2BC-92D1-49CE-B787-4705D0FD744E}">
      <dsp:nvSpPr>
        <dsp:cNvPr id="0" name=""/>
        <dsp:cNvSpPr/>
      </dsp:nvSpPr>
      <dsp:spPr>
        <a:xfrm rot="5341625">
          <a:off x="1760795" y="3393778"/>
          <a:ext cx="417622" cy="5057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341625">
        <a:off x="1760795" y="3393778"/>
        <a:ext cx="417622" cy="505750"/>
      </dsp:txXfrm>
    </dsp:sp>
    <dsp:sp modelId="{49C96F52-642A-4390-8831-5B092D212A30}">
      <dsp:nvSpPr>
        <dsp:cNvPr id="0" name=""/>
        <dsp:cNvSpPr/>
      </dsp:nvSpPr>
      <dsp:spPr>
        <a:xfrm>
          <a:off x="967227" y="4052398"/>
          <a:ext cx="2039317" cy="1223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Stage 5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 to forward acknowledgement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967227" y="4052398"/>
        <a:ext cx="2039317" cy="1223590"/>
      </dsp:txXfrm>
    </dsp:sp>
    <dsp:sp modelId="{2D293BFC-77AF-42F7-932B-CB25C894ADA2}">
      <dsp:nvSpPr>
        <dsp:cNvPr id="0" name=""/>
        <dsp:cNvSpPr/>
      </dsp:nvSpPr>
      <dsp:spPr>
        <a:xfrm rot="33391">
          <a:off x="3178480" y="4424904"/>
          <a:ext cx="414250" cy="5057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33391">
        <a:off x="3178480" y="4424904"/>
        <a:ext cx="414250" cy="505750"/>
      </dsp:txXfrm>
    </dsp:sp>
    <dsp:sp modelId="{0D3477F6-EE42-4AAF-8735-2087EF3BC44C}">
      <dsp:nvSpPr>
        <dsp:cNvPr id="0" name=""/>
        <dsp:cNvSpPr/>
      </dsp:nvSpPr>
      <dsp:spPr>
        <a:xfrm>
          <a:off x="3788113" y="4080271"/>
          <a:ext cx="2136817" cy="1223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Stage 6</a:t>
          </a:r>
        </a:p>
        <a:p>
          <a:pPr marL="180975" lvl="0" indent="-180975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CO : </a:t>
          </a:r>
        </a:p>
        <a:p>
          <a:pPr marL="180975" lvl="0" indent="-180975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	 Informs MT  of outstanding issues/proposed amendments</a:t>
          </a:r>
        </a:p>
        <a:p>
          <a:pPr marL="180975" lvl="0" indent="-180975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or</a:t>
          </a:r>
        </a:p>
        <a:p>
          <a:pPr marL="180975" lvl="0" indent="-180975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B	Informs MT of approval</a:t>
          </a:r>
          <a:endParaRPr lang="en-US" sz="800" kern="1200" dirty="0"/>
        </a:p>
      </dsp:txBody>
      <dsp:txXfrm>
        <a:off x="3788113" y="4080271"/>
        <a:ext cx="2136817" cy="1223590"/>
      </dsp:txXfrm>
    </dsp:sp>
    <dsp:sp modelId="{0B3D5EBD-31E7-4E4E-BF4E-CAA2A3CE7B9A}">
      <dsp:nvSpPr>
        <dsp:cNvPr id="0" name=""/>
        <dsp:cNvSpPr/>
      </dsp:nvSpPr>
      <dsp:spPr>
        <a:xfrm rot="5357779">
          <a:off x="4671084" y="5412218"/>
          <a:ext cx="394777" cy="5057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5357779">
        <a:off x="4671084" y="5412218"/>
        <a:ext cx="394777" cy="505750"/>
      </dsp:txXfrm>
    </dsp:sp>
    <dsp:sp modelId="{FC01E4D5-7B8E-4B50-AE5D-45A1AB669397}">
      <dsp:nvSpPr>
        <dsp:cNvPr id="0" name=""/>
        <dsp:cNvSpPr/>
      </dsp:nvSpPr>
      <dsp:spPr>
        <a:xfrm>
          <a:off x="3861039" y="6048669"/>
          <a:ext cx="2039317" cy="1223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smtClean="0"/>
            <a:t>Stage 7</a:t>
          </a:r>
          <a:endParaRPr lang="en-GB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CO  clears consents database</a:t>
          </a:r>
          <a:endParaRPr lang="en-US" sz="900" kern="1200" dirty="0"/>
        </a:p>
      </dsp:txBody>
      <dsp:txXfrm>
        <a:off x="3861039" y="6048669"/>
        <a:ext cx="2039317" cy="122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8"/>
            <a:ext cx="3030141" cy="92410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8"/>
            <a:ext cx="3030141" cy="570741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8"/>
            <a:ext cx="3031331" cy="92410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8"/>
            <a:ext cx="3031331" cy="570741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A6F1F-546F-4C50-9152-078B86AFBA34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2510C-A899-4279-A714-F0A592809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704528"/>
          <a:ext cx="6858000" cy="7344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2"/>
            <a:ext cx="6857999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/>
              <a:t>Flowchart for repair works to Listed Buildings  which can be approved by the Conservation Officer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201473"/>
            <a:ext cx="6858000" cy="6771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61950" indent="-361950">
              <a:buFont typeface="Arial" charset="0"/>
              <a:buChar char="•"/>
            </a:pPr>
            <a:r>
              <a:rPr lang="en-GB" sz="900" dirty="0" smtClean="0"/>
              <a:t>Preferably accredited in conservation</a:t>
            </a:r>
          </a:p>
          <a:p>
            <a:pPr marL="361950" indent="-361950">
              <a:buFont typeface="Arial" charset="0"/>
              <a:buChar char="•"/>
            </a:pPr>
            <a:r>
              <a:rPr lang="en-GB" sz="900" dirty="0" smtClean="0"/>
              <a:t>Please Note This flowchart only applies to the Conservation aspect of the project MT will still need to obtain Circuit and District approval</a:t>
            </a:r>
          </a:p>
          <a:p>
            <a:pPr marL="361950" indent="-361950">
              <a:buFont typeface="Arial" charset="0"/>
              <a:buChar char="•"/>
            </a:pP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126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Methodist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 Haynes</dc:creator>
  <cp:lastModifiedBy>leet</cp:lastModifiedBy>
  <cp:revision>36</cp:revision>
  <dcterms:created xsi:type="dcterms:W3CDTF">2013-01-07T14:23:06Z</dcterms:created>
  <dcterms:modified xsi:type="dcterms:W3CDTF">2013-02-19T12:47:00Z</dcterms:modified>
</cp:coreProperties>
</file>