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2CAA-E86E-4839-97EF-AEB97119CE6F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4C97-5D74-4FD6-94DE-FE93AC3411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06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2CAA-E86E-4839-97EF-AEB97119CE6F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4C97-5D74-4FD6-94DE-FE93AC3411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70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2CAA-E86E-4839-97EF-AEB97119CE6F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4C97-5D74-4FD6-94DE-FE93AC3411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77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2CAA-E86E-4839-97EF-AEB97119CE6F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4C97-5D74-4FD6-94DE-FE93AC3411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92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2CAA-E86E-4839-97EF-AEB97119CE6F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4C97-5D74-4FD6-94DE-FE93AC3411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71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2CAA-E86E-4839-97EF-AEB97119CE6F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4C97-5D74-4FD6-94DE-FE93AC3411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98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2CAA-E86E-4839-97EF-AEB97119CE6F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4C97-5D74-4FD6-94DE-FE93AC3411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64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2CAA-E86E-4839-97EF-AEB97119CE6F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4C97-5D74-4FD6-94DE-FE93AC3411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708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2CAA-E86E-4839-97EF-AEB97119CE6F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4C97-5D74-4FD6-94DE-FE93AC3411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195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2CAA-E86E-4839-97EF-AEB97119CE6F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4C97-5D74-4FD6-94DE-FE93AC3411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628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2CAA-E86E-4839-97EF-AEB97119CE6F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24C97-5D74-4FD6-94DE-FE93AC3411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01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92CAA-E86E-4839-97EF-AEB97119CE6F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24C97-5D74-4FD6-94DE-FE93AC3411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13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50" y="608978"/>
            <a:ext cx="3216548" cy="321654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710686" y="3615043"/>
            <a:ext cx="5196286" cy="1210958"/>
          </a:xfrm>
          <a:prstGeom prst="roundRect">
            <a:avLst/>
          </a:prstGeom>
          <a:solidFill>
            <a:schemeClr val="accent2">
              <a:alpha val="59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So you’ve </a:t>
            </a:r>
            <a:r>
              <a:rPr lang="en-US" sz="2400" dirty="0" err="1" smtClean="0">
                <a:solidFill>
                  <a:schemeClr val="tx1"/>
                </a:solidFill>
              </a:rPr>
              <a:t>recognised</a:t>
            </a:r>
            <a:r>
              <a:rPr lang="en-US" sz="2400" dirty="0" smtClean="0">
                <a:solidFill>
                  <a:schemeClr val="tx1"/>
                </a:solidFill>
              </a:rPr>
              <a:t> the importance of Positive Working Together.</a:t>
            </a:r>
            <a:endParaRPr lang="en-GB" sz="2400" i="1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3830128" y="298428"/>
            <a:ext cx="3761117" cy="2125523"/>
          </a:xfrm>
          <a:prstGeom prst="wedgeEllipseCallout">
            <a:avLst>
              <a:gd name="adj1" fmla="val -61888"/>
              <a:gd name="adj2" fmla="val 3612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This Positive Working Together has the power to change the church!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246" y="4136076"/>
            <a:ext cx="1552755" cy="217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86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308" y="3145144"/>
            <a:ext cx="3216548" cy="321654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37720" y="515957"/>
            <a:ext cx="5668440" cy="1282363"/>
          </a:xfrm>
          <a:prstGeom prst="roundRect">
            <a:avLst/>
          </a:prstGeom>
          <a:solidFill>
            <a:schemeClr val="accent2">
              <a:alpha val="59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There are many leaders </a:t>
            </a:r>
            <a:r>
              <a:rPr lang="en-US" sz="2400" dirty="0" smtClean="0">
                <a:solidFill>
                  <a:schemeClr val="tx1"/>
                </a:solidFill>
              </a:rPr>
              <a:t>or </a:t>
            </a:r>
            <a:r>
              <a:rPr lang="en-US" sz="2400" dirty="0" smtClean="0">
                <a:solidFill>
                  <a:schemeClr val="tx1"/>
                </a:solidFill>
              </a:rPr>
              <a:t>people who have the </a:t>
            </a:r>
            <a:r>
              <a:rPr lang="en-US" sz="2400" dirty="0" smtClean="0">
                <a:solidFill>
                  <a:schemeClr val="tx1"/>
                </a:solidFill>
              </a:rPr>
              <a:t>opportunity to influence </a:t>
            </a:r>
            <a:r>
              <a:rPr lang="en-US" sz="2400" dirty="0" smtClean="0">
                <a:solidFill>
                  <a:schemeClr val="tx1"/>
                </a:solidFill>
              </a:rPr>
              <a:t>others in circuits and churches.</a:t>
            </a:r>
            <a:endParaRPr lang="en-GB" sz="2400" i="1" dirty="0">
              <a:solidFill>
                <a:schemeClr val="tx1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7108166" y="327805"/>
            <a:ext cx="4813540" cy="2460496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How do I help others to engage with the materials, so we have a shared understanding of what Positive Working Together means?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445" y="3252159"/>
            <a:ext cx="2103095" cy="294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57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539787" y="1150212"/>
            <a:ext cx="1752229" cy="168483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243" y="999897"/>
            <a:ext cx="461347" cy="4613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52" y="1024492"/>
            <a:ext cx="461347" cy="4613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14" y="2013944"/>
            <a:ext cx="461347" cy="4613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227" y="2604374"/>
            <a:ext cx="461347" cy="4613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342" y="2083468"/>
            <a:ext cx="461347" cy="4613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341" y="1552597"/>
            <a:ext cx="461347" cy="4613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13" y="849892"/>
            <a:ext cx="461347" cy="4613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6" y="1457851"/>
            <a:ext cx="461347" cy="4613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959" y="2489037"/>
            <a:ext cx="461347" cy="4613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573" y="2476614"/>
            <a:ext cx="461347" cy="461347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8980289" y="742347"/>
            <a:ext cx="1752229" cy="168483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745" y="592032"/>
            <a:ext cx="461347" cy="46134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454" y="616627"/>
            <a:ext cx="461347" cy="46134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616" y="1606079"/>
            <a:ext cx="461347" cy="46134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729" y="2196509"/>
            <a:ext cx="461347" cy="46134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844" y="1675603"/>
            <a:ext cx="461347" cy="46134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843" y="1144732"/>
            <a:ext cx="461347" cy="46134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715" y="442027"/>
            <a:ext cx="461347" cy="4613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48" y="1049986"/>
            <a:ext cx="461347" cy="46134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461" y="2081172"/>
            <a:ext cx="461347" cy="46134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075" y="2068749"/>
            <a:ext cx="461347" cy="461347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3931444" y="3250704"/>
            <a:ext cx="1752229" cy="168483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900" y="3100389"/>
            <a:ext cx="461347" cy="46134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609" y="3124984"/>
            <a:ext cx="461347" cy="46134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771" y="4114436"/>
            <a:ext cx="461347" cy="46134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884" y="4704866"/>
            <a:ext cx="461347" cy="46134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999" y="4183960"/>
            <a:ext cx="461347" cy="46134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998" y="3653089"/>
            <a:ext cx="461347" cy="46134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70" y="2950384"/>
            <a:ext cx="461347" cy="46134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803" y="3558343"/>
            <a:ext cx="461347" cy="46134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616" y="4589529"/>
            <a:ext cx="461347" cy="46134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230" y="4577106"/>
            <a:ext cx="461347" cy="461347"/>
          </a:xfrm>
          <a:prstGeom prst="rect">
            <a:avLst/>
          </a:prstGeom>
        </p:spPr>
      </p:pic>
      <p:sp>
        <p:nvSpPr>
          <p:cNvPr id="48" name="Oval 47"/>
          <p:cNvSpPr/>
          <p:nvPr/>
        </p:nvSpPr>
        <p:spPr>
          <a:xfrm>
            <a:off x="7490766" y="3580119"/>
            <a:ext cx="1752229" cy="168483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222" y="3429804"/>
            <a:ext cx="461347" cy="46134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931" y="3454399"/>
            <a:ext cx="461347" cy="4613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93" y="4443851"/>
            <a:ext cx="461347" cy="46134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206" y="5034281"/>
            <a:ext cx="461347" cy="46134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321" y="4513375"/>
            <a:ext cx="461347" cy="46134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320" y="3982504"/>
            <a:ext cx="461347" cy="46134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192" y="3279799"/>
            <a:ext cx="461347" cy="46134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125" y="3887758"/>
            <a:ext cx="461347" cy="46134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938" y="4918944"/>
            <a:ext cx="461347" cy="46134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552" y="4906521"/>
            <a:ext cx="461347" cy="461347"/>
          </a:xfrm>
          <a:prstGeom prst="rect">
            <a:avLst/>
          </a:prstGeom>
        </p:spPr>
      </p:pic>
      <p:sp>
        <p:nvSpPr>
          <p:cNvPr id="70" name="Rounded Rectangle 69"/>
          <p:cNvSpPr/>
          <p:nvPr/>
        </p:nvSpPr>
        <p:spPr>
          <a:xfrm>
            <a:off x="350672" y="3114955"/>
            <a:ext cx="2429067" cy="797121"/>
          </a:xfrm>
          <a:prstGeom prst="roundRect">
            <a:avLst/>
          </a:prstGeom>
          <a:solidFill>
            <a:schemeClr val="accent2">
              <a:alpha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Local Preachers and Worship Leaders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559785" y="2301128"/>
            <a:ext cx="2429067" cy="797121"/>
          </a:xfrm>
          <a:prstGeom prst="roundRect">
            <a:avLst/>
          </a:prstGeom>
          <a:solidFill>
            <a:schemeClr val="accent2">
              <a:alpha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Circuit Leadership Team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9473667" y="3039770"/>
            <a:ext cx="2429067" cy="598391"/>
          </a:xfrm>
          <a:prstGeom prst="roundRect">
            <a:avLst/>
          </a:prstGeom>
          <a:solidFill>
            <a:schemeClr val="accent2">
              <a:alpha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Circuit Meeting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9585985" y="4422537"/>
            <a:ext cx="2429067" cy="598391"/>
          </a:xfrm>
          <a:prstGeom prst="roundRect">
            <a:avLst/>
          </a:prstGeom>
          <a:solidFill>
            <a:schemeClr val="accent2">
              <a:alpha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Local Church Councils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1466496" y="4725993"/>
            <a:ext cx="2429067" cy="598391"/>
          </a:xfrm>
          <a:prstGeom prst="roundRect">
            <a:avLst/>
          </a:prstGeom>
          <a:solidFill>
            <a:schemeClr val="accent2">
              <a:alpha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Staff Team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067077" y="360399"/>
            <a:ext cx="1752229" cy="168483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38" y="322829"/>
            <a:ext cx="461347" cy="461347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51" y="257486"/>
            <a:ext cx="461347" cy="461347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404" y="1224131"/>
            <a:ext cx="461347" cy="461347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517" y="1814561"/>
            <a:ext cx="461347" cy="46134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632" y="1293655"/>
            <a:ext cx="461347" cy="46134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107" y="783923"/>
            <a:ext cx="789136" cy="789136"/>
          </a:xfrm>
          <a:prstGeom prst="rect">
            <a:avLst/>
          </a:prstGeom>
        </p:spPr>
      </p:pic>
      <p:sp>
        <p:nvSpPr>
          <p:cNvPr id="60" name="Rounded Rectangle 59"/>
          <p:cNvSpPr/>
          <p:nvPr/>
        </p:nvSpPr>
        <p:spPr>
          <a:xfrm>
            <a:off x="5038231" y="5443393"/>
            <a:ext cx="2429067" cy="598391"/>
          </a:xfrm>
          <a:prstGeom prst="roundRect">
            <a:avLst/>
          </a:prstGeom>
          <a:solidFill>
            <a:schemeClr val="accent2">
              <a:alpha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Church Groups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35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222325" y="651509"/>
            <a:ext cx="1752229" cy="168483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686" y="613939"/>
            <a:ext cx="461347" cy="4613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999" y="548596"/>
            <a:ext cx="461347" cy="4613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652" y="1515241"/>
            <a:ext cx="461347" cy="4613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765" y="2105671"/>
            <a:ext cx="461347" cy="4613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880" y="1584765"/>
            <a:ext cx="461347" cy="461347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539787" y="1150212"/>
            <a:ext cx="1752229" cy="168483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243" y="999897"/>
            <a:ext cx="461347" cy="4613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52" y="1024492"/>
            <a:ext cx="461347" cy="4613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14" y="2013944"/>
            <a:ext cx="461347" cy="4613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227" y="2604374"/>
            <a:ext cx="461347" cy="4613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342" y="2083468"/>
            <a:ext cx="461347" cy="4613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341" y="1552597"/>
            <a:ext cx="461347" cy="4613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13" y="849892"/>
            <a:ext cx="461347" cy="4613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6" y="1457851"/>
            <a:ext cx="461347" cy="4613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959" y="2489037"/>
            <a:ext cx="461347" cy="4613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573" y="2476614"/>
            <a:ext cx="461347" cy="461347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8980289" y="742347"/>
            <a:ext cx="1752229" cy="168483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745" y="592032"/>
            <a:ext cx="461347" cy="46134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454" y="616627"/>
            <a:ext cx="461347" cy="46134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616" y="1606079"/>
            <a:ext cx="461347" cy="46134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729" y="2196509"/>
            <a:ext cx="461347" cy="46134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844" y="1675603"/>
            <a:ext cx="461347" cy="46134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843" y="1144732"/>
            <a:ext cx="461347" cy="46134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715" y="442027"/>
            <a:ext cx="461347" cy="4613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48" y="1049986"/>
            <a:ext cx="461347" cy="46134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461" y="2081172"/>
            <a:ext cx="461347" cy="46134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075" y="2068749"/>
            <a:ext cx="461347" cy="461347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3931444" y="3250704"/>
            <a:ext cx="1752229" cy="168483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900" y="3100389"/>
            <a:ext cx="461347" cy="46134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609" y="3124984"/>
            <a:ext cx="461347" cy="46134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771" y="4114436"/>
            <a:ext cx="461347" cy="46134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884" y="4704866"/>
            <a:ext cx="461347" cy="46134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999" y="4183960"/>
            <a:ext cx="461347" cy="46134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998" y="3653089"/>
            <a:ext cx="461347" cy="46134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70" y="2950384"/>
            <a:ext cx="461347" cy="46134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803" y="3558343"/>
            <a:ext cx="461347" cy="46134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616" y="4589529"/>
            <a:ext cx="461347" cy="46134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230" y="4577106"/>
            <a:ext cx="461347" cy="461347"/>
          </a:xfrm>
          <a:prstGeom prst="rect">
            <a:avLst/>
          </a:prstGeom>
        </p:spPr>
      </p:pic>
      <p:sp>
        <p:nvSpPr>
          <p:cNvPr id="48" name="Oval 47"/>
          <p:cNvSpPr/>
          <p:nvPr/>
        </p:nvSpPr>
        <p:spPr>
          <a:xfrm>
            <a:off x="7490766" y="3580119"/>
            <a:ext cx="1752229" cy="168483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222" y="3429804"/>
            <a:ext cx="461347" cy="46134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931" y="3454399"/>
            <a:ext cx="461347" cy="4613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93" y="4443851"/>
            <a:ext cx="461347" cy="46134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206" y="5034281"/>
            <a:ext cx="461347" cy="46134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321" y="4513375"/>
            <a:ext cx="461347" cy="46134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320" y="3982504"/>
            <a:ext cx="461347" cy="46134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192" y="3279799"/>
            <a:ext cx="461347" cy="46134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125" y="3887758"/>
            <a:ext cx="461347" cy="46134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938" y="4918944"/>
            <a:ext cx="461347" cy="46134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552" y="4906521"/>
            <a:ext cx="461347" cy="461347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2726560" y="1230570"/>
            <a:ext cx="2878515" cy="375509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4919450" y="1968133"/>
            <a:ext cx="1052236" cy="1840711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289516" y="1906276"/>
            <a:ext cx="1943886" cy="2683253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555851" y="1360772"/>
            <a:ext cx="2914468" cy="245307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355" y="1075033"/>
            <a:ext cx="789136" cy="789136"/>
          </a:xfrm>
          <a:prstGeom prst="rect">
            <a:avLst/>
          </a:prstGeom>
        </p:spPr>
      </p:pic>
      <p:sp>
        <p:nvSpPr>
          <p:cNvPr id="63" name="Explosion 1 62"/>
          <p:cNvSpPr/>
          <p:nvPr/>
        </p:nvSpPr>
        <p:spPr>
          <a:xfrm>
            <a:off x="135592" y="3685072"/>
            <a:ext cx="3573927" cy="3042795"/>
          </a:xfrm>
          <a:prstGeom prst="irregularSeal1">
            <a:avLst/>
          </a:prstGeom>
          <a:solidFill>
            <a:srgbClr val="7030A0">
              <a:alpha val="48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Transformational Leadership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0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5030" y="210774"/>
            <a:ext cx="6430440" cy="1140123"/>
          </a:xfrm>
          <a:prstGeom prst="roundRect">
            <a:avLst/>
          </a:prstGeom>
          <a:solidFill>
            <a:schemeClr val="accent2">
              <a:alpha val="59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Leaders of Worship and Local Preachers:</a:t>
            </a:r>
          </a:p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Continuing Local Preacher Development Session</a:t>
            </a:r>
            <a:endParaRPr lang="en-GB" sz="2400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825" t="19535" r="59531" b="814"/>
          <a:stretch/>
        </p:blipFill>
        <p:spPr>
          <a:xfrm>
            <a:off x="5263455" y="1423387"/>
            <a:ext cx="6400800" cy="453125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85041" y="2290663"/>
            <a:ext cx="4094693" cy="279670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One </a:t>
            </a:r>
            <a:r>
              <a:rPr lang="en-US" sz="2000" dirty="0" smtClean="0">
                <a:solidFill>
                  <a:schemeClr val="tx1"/>
                </a:solidFill>
              </a:rPr>
              <a:t>hour interactive session which begins to engage local preachers and leaders of worship in the content of Positive Working Together.</a:t>
            </a:r>
          </a:p>
          <a:p>
            <a:pPr algn="ctr"/>
            <a:endParaRPr lang="en-US" sz="2000" i="1" dirty="0">
              <a:solidFill>
                <a:schemeClr val="tx1"/>
              </a:solidFill>
            </a:endParaRPr>
          </a:p>
          <a:p>
            <a:pPr algn="ctr"/>
            <a:r>
              <a:rPr lang="en-US" sz="2000" i="1" dirty="0" smtClean="0">
                <a:solidFill>
                  <a:schemeClr val="tx1"/>
                </a:solidFill>
              </a:rPr>
              <a:t>Ideal for use at a LPWL meeting</a:t>
            </a:r>
            <a:r>
              <a:rPr lang="en-US" sz="2000" i="1" dirty="0" smtClean="0">
                <a:solidFill>
                  <a:schemeClr val="tx1"/>
                </a:solidFill>
              </a:rPr>
              <a:t>.</a:t>
            </a:r>
            <a:endParaRPr lang="en-US" sz="2000" i="1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5030" y="6179006"/>
            <a:ext cx="11723300" cy="452359"/>
          </a:xfrm>
          <a:prstGeom prst="roundRect">
            <a:avLst/>
          </a:prstGeom>
          <a:solidFill>
            <a:schemeClr val="accent6">
              <a:alpha val="52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Methodist Website &gt; For churches &gt; Local Preachers and Worship Leaders &gt; Continuing development (CLPD)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10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7638" y="-1333312"/>
            <a:ext cx="12269638" cy="81913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285820">
            <a:off x="2390029" y="1807444"/>
            <a:ext cx="359127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Ink Free" panose="03080402000500000000" pitchFamily="66" charset="0"/>
              </a:rPr>
              <a:t>Reflection Task</a:t>
            </a:r>
          </a:p>
          <a:p>
            <a:pPr algn="ctr"/>
            <a:r>
              <a:rPr lang="en-US" sz="2800" dirty="0" smtClean="0">
                <a:latin typeface="Ink Free" panose="03080402000500000000" pitchFamily="66" charset="0"/>
              </a:rPr>
              <a:t>Who are the leaders and influencers in your churches? How might you engage them in the Positive Working Together materials?</a:t>
            </a:r>
            <a:endParaRPr lang="en-GB" sz="2800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27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DF8A041CDC7945BDD57F6963268E59" ma:contentTypeVersion="" ma:contentTypeDescription="Create a new document." ma:contentTypeScope="" ma:versionID="1e4ffb6a34fb88379cafd3855d07f18a">
  <xsd:schema xmlns:xsd="http://www.w3.org/2001/XMLSchema" xmlns:xs="http://www.w3.org/2001/XMLSchema" xmlns:p="http://schemas.microsoft.com/office/2006/metadata/properties" xmlns:ns2="6AA112BB-86C2-4076-B265-C855DAA88DD9" xmlns:ns3="fd0855a9-e9c3-4f9e-8ac1-c3013bdb0e25" xmlns:ns4="6aa112bb-86c2-4076-b265-c855daa88dd9" xmlns:ns5="24e67263-89d8-4aae-8888-eccf43d7fca0" xmlns:ns6="ab049348-27da-4fd9-88da-fac2c87959ac" targetNamespace="http://schemas.microsoft.com/office/2006/metadata/properties" ma:root="true" ma:fieldsID="abd0871e2381372f8479a3c4c0f6f5c4" ns2:_="" ns3:_="" ns4:_="" ns5:_="" ns6:_="">
    <xsd:import namespace="6AA112BB-86C2-4076-B265-C855DAA88DD9"/>
    <xsd:import namespace="fd0855a9-e9c3-4f9e-8ac1-c3013bdb0e25"/>
    <xsd:import namespace="6aa112bb-86c2-4076-b265-c855daa88dd9"/>
    <xsd:import namespace="24e67263-89d8-4aae-8888-eccf43d7fca0"/>
    <xsd:import namespace="ab049348-27da-4fd9-88da-fac2c87959ac"/>
    <xsd:element name="properties">
      <xsd:complexType>
        <xsd:sequence>
          <xsd:element name="documentManagement">
            <xsd:complexType>
              <xsd:all>
                <xsd:element ref="ns2:Target_x0020_Audiences" minOccurs="0"/>
                <xsd:element ref="ns3:SharedWithUsers" minOccurs="0"/>
                <xsd:element ref="ns3:SharingHintHash" minOccurs="0"/>
                <xsd:element ref="ns3:SharedWithDetails" minOccurs="0"/>
                <xsd:element ref="ns4:Priority" minOccurs="0"/>
                <xsd:element ref="ns5:LastSharedByUser" minOccurs="0"/>
                <xsd:element ref="ns6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A112BB-86C2-4076-B265-C855DAA88DD9" elementFormDefault="qualified">
    <xsd:import namespace="http://schemas.microsoft.com/office/2006/documentManagement/types"/>
    <xsd:import namespace="http://schemas.microsoft.com/office/infopath/2007/PartnerControls"/>
    <xsd:element name="Target_x0020_Audiences" ma:index="8" nillable="true" ma:displayName="Target Audiences" ma:internalName="Target_x0020_Audiences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0855a9-e9c3-4f9e-8ac1-c3013bdb0e25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a112bb-86c2-4076-b265-c855daa88dd9" elementFormDefault="qualified">
    <xsd:import namespace="http://schemas.microsoft.com/office/2006/documentManagement/types"/>
    <xsd:import namespace="http://schemas.microsoft.com/office/infopath/2007/PartnerControls"/>
    <xsd:element name="Priority" ma:index="12" nillable="true" ma:displayName="Priority" ma:default="0" ma:description="Enter a value here to order the priorty of documents" ma:indexed="true" ma:internalName="Priority">
      <xsd:simpleType>
        <xsd:restriction base="dms:Number"/>
      </xsd:simpleType>
    </xsd:element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internalName="MediaServiceAutoTags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e67263-89d8-4aae-8888-eccf43d7fca0" elementFormDefault="qualified">
    <xsd:import namespace="http://schemas.microsoft.com/office/2006/documentManagement/types"/>
    <xsd:import namespace="http://schemas.microsoft.com/office/infopath/2007/PartnerControls"/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049348-27da-4fd9-88da-fac2c87959ac" elementFormDefault="qualified">
    <xsd:import namespace="http://schemas.microsoft.com/office/2006/documentManagement/types"/>
    <xsd:import namespace="http://schemas.microsoft.com/office/infopath/2007/PartnerControls"/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iority xmlns="6aa112bb-86c2-4076-b265-c855daa88dd9">0</Priority>
    <Target_x0020_Audiences xmlns="6AA112BB-86C2-4076-B265-C855DAA88DD9" xsi:nil="true"/>
  </documentManagement>
</p:properties>
</file>

<file path=customXml/itemProps1.xml><?xml version="1.0" encoding="utf-8"?>
<ds:datastoreItem xmlns:ds="http://schemas.openxmlformats.org/officeDocument/2006/customXml" ds:itemID="{765BB8C3-F945-4BA0-B6F1-A9B9ED826C7F}"/>
</file>

<file path=customXml/itemProps2.xml><?xml version="1.0" encoding="utf-8"?>
<ds:datastoreItem xmlns:ds="http://schemas.openxmlformats.org/officeDocument/2006/customXml" ds:itemID="{5E2F3B18-FCC8-4885-A0CF-646194785479}"/>
</file>

<file path=customXml/itemProps3.xml><?xml version="1.0" encoding="utf-8"?>
<ds:datastoreItem xmlns:ds="http://schemas.openxmlformats.org/officeDocument/2006/customXml" ds:itemID="{879DF05F-38F3-494D-A266-1CA166EAA02E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166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Ink Free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Methodist Church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Hopkins</dc:creator>
  <cp:lastModifiedBy>Gary Hopkins</cp:lastModifiedBy>
  <cp:revision>39</cp:revision>
  <dcterms:created xsi:type="dcterms:W3CDTF">2021-04-19T22:12:21Z</dcterms:created>
  <dcterms:modified xsi:type="dcterms:W3CDTF">2021-04-20T08:50:03Z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0x010100E0DF8A041CDC7945BDD57F6963268E59</vt:lpwstr>
  </property>
</Properties>
</file>