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63" r:id="rId5"/>
    <p:sldMasterId id="2147483667" r:id="rId6"/>
  </p:sldMasterIdLst>
  <p:notesMasterIdLst>
    <p:notesMasterId r:id="rId21"/>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36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C6C5"/>
    <a:srgbClr val="005657"/>
    <a:srgbClr val="F9CB70"/>
    <a:srgbClr val="CF0C2C"/>
    <a:srgbClr val="F1AC41"/>
    <a:srgbClr val="E15C5E"/>
    <a:srgbClr val="7CC7C6"/>
    <a:srgbClr val="CF0D2D"/>
    <a:srgbClr val="98BAD4"/>
    <a:srgbClr val="F9CB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826B44-B558-4F87-81C5-7AB0674C3633}" v="4" dt="2024-01-29T14:09:44.4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0000" autoAdjust="0"/>
  </p:normalViewPr>
  <p:slideViewPr>
    <p:cSldViewPr snapToGrid="0">
      <p:cViewPr varScale="1">
        <p:scale>
          <a:sx n="57" d="100"/>
          <a:sy n="57" d="100"/>
        </p:scale>
        <p:origin x="2634" y="66"/>
      </p:cViewPr>
      <p:guideLst>
        <p:guide orient="horz" pos="2160"/>
        <p:guide pos="3840"/>
        <p:guide orient="horz" pos="36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Fishburne" userId="S::fishburnea@methodistchurch.org.uk::b7052024-c128-46e1-8596-8ac8f7c79dd4" providerId="AD" clId="Web-{60252AD8-73F8-C727-DCE9-DFB84989B8B2}"/>
    <pc:docChg chg="modSld">
      <pc:chgData name="Andy Fishburne" userId="S::fishburnea@methodistchurch.org.uk::b7052024-c128-46e1-8596-8ac8f7c79dd4" providerId="AD" clId="Web-{60252AD8-73F8-C727-DCE9-DFB84989B8B2}" dt="2023-12-11T11:40:25.214" v="12" actId="20577"/>
      <pc:docMkLst>
        <pc:docMk/>
      </pc:docMkLst>
      <pc:sldChg chg="modSp">
        <pc:chgData name="Andy Fishburne" userId="S::fishburnea@methodistchurch.org.uk::b7052024-c128-46e1-8596-8ac8f7c79dd4" providerId="AD" clId="Web-{60252AD8-73F8-C727-DCE9-DFB84989B8B2}" dt="2023-12-11T11:39:11.681" v="6" actId="20577"/>
        <pc:sldMkLst>
          <pc:docMk/>
          <pc:sldMk cId="7196700" sldId="331"/>
        </pc:sldMkLst>
        <pc:spChg chg="mod">
          <ac:chgData name="Andy Fishburne" userId="S::fishburnea@methodistchurch.org.uk::b7052024-c128-46e1-8596-8ac8f7c79dd4" providerId="AD" clId="Web-{60252AD8-73F8-C727-DCE9-DFB84989B8B2}" dt="2023-12-11T11:39:11.681" v="6" actId="20577"/>
          <ac:spMkLst>
            <pc:docMk/>
            <pc:sldMk cId="7196700" sldId="331"/>
            <ac:spMk id="2" creationId="{51997E2F-59EF-FF87-1ED7-C1B15C4C9B78}"/>
          </ac:spMkLst>
        </pc:spChg>
      </pc:sldChg>
      <pc:sldChg chg="modSp">
        <pc:chgData name="Andy Fishburne" userId="S::fishburnea@methodistchurch.org.uk::b7052024-c128-46e1-8596-8ac8f7c79dd4" providerId="AD" clId="Web-{60252AD8-73F8-C727-DCE9-DFB84989B8B2}" dt="2023-12-11T11:40:25.214" v="12" actId="20577"/>
        <pc:sldMkLst>
          <pc:docMk/>
          <pc:sldMk cId="1369273655" sldId="334"/>
        </pc:sldMkLst>
        <pc:spChg chg="mod">
          <ac:chgData name="Andy Fishburne" userId="S::fishburnea@methodistchurch.org.uk::b7052024-c128-46e1-8596-8ac8f7c79dd4" providerId="AD" clId="Web-{60252AD8-73F8-C727-DCE9-DFB84989B8B2}" dt="2023-12-11T11:40:25.214" v="12" actId="20577"/>
          <ac:spMkLst>
            <pc:docMk/>
            <pc:sldMk cId="1369273655" sldId="334"/>
            <ac:spMk id="2" creationId="{C24FE5E7-BB1F-A1B3-49D8-44C1593A6D7C}"/>
          </ac:spMkLst>
        </pc:spChg>
      </pc:sldChg>
    </pc:docChg>
  </pc:docChgLst>
  <pc:docChgLst>
    <pc:chgData name="Andy Fishburne" userId="S::fishburnea@methodistchurch.org.uk::b7052024-c128-46e1-8596-8ac8f7c79dd4" providerId="AD" clId="Web-{33D79CF8-DB59-B65A-FF25-49DFCF543037}"/>
    <pc:docChg chg="addSld delSld modSld">
      <pc:chgData name="Andy Fishburne" userId="S::fishburnea@methodistchurch.org.uk::b7052024-c128-46e1-8596-8ac8f7c79dd4" providerId="AD" clId="Web-{33D79CF8-DB59-B65A-FF25-49DFCF543037}" dt="2024-01-05T10:26:58.984" v="4"/>
      <pc:docMkLst>
        <pc:docMk/>
      </pc:docMkLst>
      <pc:sldChg chg="del">
        <pc:chgData name="Andy Fishburne" userId="S::fishburnea@methodistchurch.org.uk::b7052024-c128-46e1-8596-8ac8f7c79dd4" providerId="AD" clId="Web-{33D79CF8-DB59-B65A-FF25-49DFCF543037}" dt="2024-01-05T10:26:58.984" v="4"/>
        <pc:sldMkLst>
          <pc:docMk/>
          <pc:sldMk cId="4081278054" sldId="333"/>
        </pc:sldMkLst>
      </pc:sldChg>
      <pc:sldChg chg="addSp modSp add replId">
        <pc:chgData name="Andy Fishburne" userId="S::fishburnea@methodistchurch.org.uk::b7052024-c128-46e1-8596-8ac8f7c79dd4" providerId="AD" clId="Web-{33D79CF8-DB59-B65A-FF25-49DFCF543037}" dt="2024-01-05T10:26:52.374" v="3" actId="14100"/>
        <pc:sldMkLst>
          <pc:docMk/>
          <pc:sldMk cId="3653064997" sldId="354"/>
        </pc:sldMkLst>
        <pc:picChg chg="add mod">
          <ac:chgData name="Andy Fishburne" userId="S::fishburnea@methodistchurch.org.uk::b7052024-c128-46e1-8596-8ac8f7c79dd4" providerId="AD" clId="Web-{33D79CF8-DB59-B65A-FF25-49DFCF543037}" dt="2024-01-05T10:26:52.374" v="3" actId="14100"/>
          <ac:picMkLst>
            <pc:docMk/>
            <pc:sldMk cId="3653064997" sldId="354"/>
            <ac:picMk id="3" creationId="{382A3E7A-483C-596F-0EBC-6E4E41C824CF}"/>
          </ac:picMkLst>
        </pc:picChg>
      </pc:sldChg>
    </pc:docChg>
  </pc:docChgLst>
  <pc:docChgLst>
    <pc:chgData name="Abi Jarvis" userId="f6b6a6ed-e7a8-42e6-adde-887d90cba7c0" providerId="ADAL" clId="{E7826B44-B558-4F87-81C5-7AB0674C3633}"/>
    <pc:docChg chg="custSel addSld delSld modSld">
      <pc:chgData name="Abi Jarvis" userId="f6b6a6ed-e7a8-42e6-adde-887d90cba7c0" providerId="ADAL" clId="{E7826B44-B558-4F87-81C5-7AB0674C3633}" dt="2024-01-29T14:10:31.681" v="1351"/>
      <pc:docMkLst>
        <pc:docMk/>
      </pc:docMkLst>
      <pc:sldChg chg="add">
        <pc:chgData name="Abi Jarvis" userId="f6b6a6ed-e7a8-42e6-adde-887d90cba7c0" providerId="ADAL" clId="{E7826B44-B558-4F87-81C5-7AB0674C3633}" dt="2024-01-29T14:10:01.110" v="1325"/>
        <pc:sldMkLst>
          <pc:docMk/>
          <pc:sldMk cId="2995815040" sldId="256"/>
        </pc:sldMkLst>
      </pc:sldChg>
      <pc:sldChg chg="add">
        <pc:chgData name="Abi Jarvis" userId="f6b6a6ed-e7a8-42e6-adde-887d90cba7c0" providerId="ADAL" clId="{E7826B44-B558-4F87-81C5-7AB0674C3633}" dt="2024-01-29T14:10:04.236" v="1327"/>
        <pc:sldMkLst>
          <pc:docMk/>
          <pc:sldMk cId="3751228543" sldId="257"/>
        </pc:sldMkLst>
      </pc:sldChg>
      <pc:sldChg chg="add">
        <pc:chgData name="Abi Jarvis" userId="f6b6a6ed-e7a8-42e6-adde-887d90cba7c0" providerId="ADAL" clId="{E7826B44-B558-4F87-81C5-7AB0674C3633}" dt="2024-01-29T14:10:04.867" v="1329"/>
        <pc:sldMkLst>
          <pc:docMk/>
          <pc:sldMk cId="607337443" sldId="258"/>
        </pc:sldMkLst>
      </pc:sldChg>
      <pc:sldChg chg="add">
        <pc:chgData name="Abi Jarvis" userId="f6b6a6ed-e7a8-42e6-adde-887d90cba7c0" providerId="ADAL" clId="{E7826B44-B558-4F87-81C5-7AB0674C3633}" dt="2024-01-29T14:10:06.281" v="1331"/>
        <pc:sldMkLst>
          <pc:docMk/>
          <pc:sldMk cId="1838770113" sldId="259"/>
        </pc:sldMkLst>
      </pc:sldChg>
      <pc:sldChg chg="add">
        <pc:chgData name="Abi Jarvis" userId="f6b6a6ed-e7a8-42e6-adde-887d90cba7c0" providerId="ADAL" clId="{E7826B44-B558-4F87-81C5-7AB0674C3633}" dt="2024-01-29T14:10:06.893" v="1333"/>
        <pc:sldMkLst>
          <pc:docMk/>
          <pc:sldMk cId="255878391" sldId="260"/>
        </pc:sldMkLst>
      </pc:sldChg>
      <pc:sldChg chg="add">
        <pc:chgData name="Abi Jarvis" userId="f6b6a6ed-e7a8-42e6-adde-887d90cba7c0" providerId="ADAL" clId="{E7826B44-B558-4F87-81C5-7AB0674C3633}" dt="2024-01-29T14:10:08.845" v="1335"/>
        <pc:sldMkLst>
          <pc:docMk/>
          <pc:sldMk cId="4067845605" sldId="261"/>
        </pc:sldMkLst>
      </pc:sldChg>
      <pc:sldChg chg="add">
        <pc:chgData name="Abi Jarvis" userId="f6b6a6ed-e7a8-42e6-adde-887d90cba7c0" providerId="ADAL" clId="{E7826B44-B558-4F87-81C5-7AB0674C3633}" dt="2024-01-29T14:10:11.832" v="1337"/>
        <pc:sldMkLst>
          <pc:docMk/>
          <pc:sldMk cId="3169407666" sldId="262"/>
        </pc:sldMkLst>
      </pc:sldChg>
      <pc:sldChg chg="add">
        <pc:chgData name="Abi Jarvis" userId="f6b6a6ed-e7a8-42e6-adde-887d90cba7c0" providerId="ADAL" clId="{E7826B44-B558-4F87-81C5-7AB0674C3633}" dt="2024-01-29T14:10:11.947" v="1339"/>
        <pc:sldMkLst>
          <pc:docMk/>
          <pc:sldMk cId="879466554" sldId="263"/>
        </pc:sldMkLst>
      </pc:sldChg>
      <pc:sldChg chg="add">
        <pc:chgData name="Abi Jarvis" userId="f6b6a6ed-e7a8-42e6-adde-887d90cba7c0" providerId="ADAL" clId="{E7826B44-B558-4F87-81C5-7AB0674C3633}" dt="2024-01-29T14:10:19.317" v="1341"/>
        <pc:sldMkLst>
          <pc:docMk/>
          <pc:sldMk cId="2178155771" sldId="264"/>
        </pc:sldMkLst>
      </pc:sldChg>
      <pc:sldChg chg="add">
        <pc:chgData name="Abi Jarvis" userId="f6b6a6ed-e7a8-42e6-adde-887d90cba7c0" providerId="ADAL" clId="{E7826B44-B558-4F87-81C5-7AB0674C3633}" dt="2024-01-29T14:10:20.446" v="1343"/>
        <pc:sldMkLst>
          <pc:docMk/>
          <pc:sldMk cId="2870770409" sldId="265"/>
        </pc:sldMkLst>
      </pc:sldChg>
      <pc:sldChg chg="add">
        <pc:chgData name="Abi Jarvis" userId="f6b6a6ed-e7a8-42e6-adde-887d90cba7c0" providerId="ADAL" clId="{E7826B44-B558-4F87-81C5-7AB0674C3633}" dt="2024-01-29T14:10:21.504" v="1345"/>
        <pc:sldMkLst>
          <pc:docMk/>
          <pc:sldMk cId="4163568509" sldId="266"/>
        </pc:sldMkLst>
      </pc:sldChg>
      <pc:sldChg chg="add">
        <pc:chgData name="Abi Jarvis" userId="f6b6a6ed-e7a8-42e6-adde-887d90cba7c0" providerId="ADAL" clId="{E7826B44-B558-4F87-81C5-7AB0674C3633}" dt="2024-01-29T14:10:28.917" v="1347"/>
        <pc:sldMkLst>
          <pc:docMk/>
          <pc:sldMk cId="2546037829" sldId="267"/>
        </pc:sldMkLst>
      </pc:sldChg>
      <pc:sldChg chg="add">
        <pc:chgData name="Abi Jarvis" userId="f6b6a6ed-e7a8-42e6-adde-887d90cba7c0" providerId="ADAL" clId="{E7826B44-B558-4F87-81C5-7AB0674C3633}" dt="2024-01-29T14:10:29.891" v="1349"/>
        <pc:sldMkLst>
          <pc:docMk/>
          <pc:sldMk cId="1315851535" sldId="268"/>
        </pc:sldMkLst>
      </pc:sldChg>
      <pc:sldChg chg="add">
        <pc:chgData name="Abi Jarvis" userId="f6b6a6ed-e7a8-42e6-adde-887d90cba7c0" providerId="ADAL" clId="{E7826B44-B558-4F87-81C5-7AB0674C3633}" dt="2024-01-29T14:10:31.681" v="1351"/>
        <pc:sldMkLst>
          <pc:docMk/>
          <pc:sldMk cId="3367479246" sldId="269"/>
        </pc:sldMkLst>
      </pc:sldChg>
      <pc:sldChg chg="add del">
        <pc:chgData name="Abi Jarvis" userId="f6b6a6ed-e7a8-42e6-adde-887d90cba7c0" providerId="ADAL" clId="{E7826B44-B558-4F87-81C5-7AB0674C3633}" dt="2024-01-29T14:09:44.493" v="1323"/>
        <pc:sldMkLst>
          <pc:docMk/>
          <pc:sldMk cId="2995815040" sldId="271"/>
        </pc:sldMkLst>
      </pc:sldChg>
      <pc:sldChg chg="del">
        <pc:chgData name="Abi Jarvis" userId="f6b6a6ed-e7a8-42e6-adde-887d90cba7c0" providerId="ADAL" clId="{E7826B44-B558-4F87-81C5-7AB0674C3633}" dt="2024-01-24T14:34:58.199" v="1312" actId="47"/>
        <pc:sldMkLst>
          <pc:docMk/>
          <pc:sldMk cId="2145322567" sldId="286"/>
        </pc:sldMkLst>
      </pc:sldChg>
      <pc:sldChg chg="del">
        <pc:chgData name="Abi Jarvis" userId="f6b6a6ed-e7a8-42e6-adde-887d90cba7c0" providerId="ADAL" clId="{E7826B44-B558-4F87-81C5-7AB0674C3633}" dt="2024-01-24T14:34:58.199" v="1312" actId="47"/>
        <pc:sldMkLst>
          <pc:docMk/>
          <pc:sldMk cId="1576081373" sldId="287"/>
        </pc:sldMkLst>
      </pc:sldChg>
      <pc:sldChg chg="del">
        <pc:chgData name="Abi Jarvis" userId="f6b6a6ed-e7a8-42e6-adde-887d90cba7c0" providerId="ADAL" clId="{E7826B44-B558-4F87-81C5-7AB0674C3633}" dt="2024-01-24T14:34:58.199" v="1312" actId="47"/>
        <pc:sldMkLst>
          <pc:docMk/>
          <pc:sldMk cId="2068430682" sldId="288"/>
        </pc:sldMkLst>
      </pc:sldChg>
      <pc:sldChg chg="del">
        <pc:chgData name="Abi Jarvis" userId="f6b6a6ed-e7a8-42e6-adde-887d90cba7c0" providerId="ADAL" clId="{E7826B44-B558-4F87-81C5-7AB0674C3633}" dt="2024-01-24T14:34:58.199" v="1312" actId="47"/>
        <pc:sldMkLst>
          <pc:docMk/>
          <pc:sldMk cId="1714430617" sldId="289"/>
        </pc:sldMkLst>
      </pc:sldChg>
      <pc:sldChg chg="del modNotesTx">
        <pc:chgData name="Abi Jarvis" userId="f6b6a6ed-e7a8-42e6-adde-887d90cba7c0" providerId="ADAL" clId="{E7826B44-B558-4F87-81C5-7AB0674C3633}" dt="2024-01-24T14:34:58.199" v="1312" actId="47"/>
        <pc:sldMkLst>
          <pc:docMk/>
          <pc:sldMk cId="3172283917" sldId="290"/>
        </pc:sldMkLst>
      </pc:sldChg>
      <pc:sldChg chg="del modNotesTx">
        <pc:chgData name="Abi Jarvis" userId="f6b6a6ed-e7a8-42e6-adde-887d90cba7c0" providerId="ADAL" clId="{E7826B44-B558-4F87-81C5-7AB0674C3633}" dt="2024-01-24T14:34:58.199" v="1312" actId="47"/>
        <pc:sldMkLst>
          <pc:docMk/>
          <pc:sldMk cId="1949763222" sldId="291"/>
        </pc:sldMkLst>
      </pc:sldChg>
      <pc:sldChg chg="del">
        <pc:chgData name="Abi Jarvis" userId="f6b6a6ed-e7a8-42e6-adde-887d90cba7c0" providerId="ADAL" clId="{E7826B44-B558-4F87-81C5-7AB0674C3633}" dt="2024-01-24T14:34:58.199" v="1312" actId="47"/>
        <pc:sldMkLst>
          <pc:docMk/>
          <pc:sldMk cId="46681253" sldId="292"/>
        </pc:sldMkLst>
      </pc:sldChg>
      <pc:sldChg chg="del modNotesTx">
        <pc:chgData name="Abi Jarvis" userId="f6b6a6ed-e7a8-42e6-adde-887d90cba7c0" providerId="ADAL" clId="{E7826B44-B558-4F87-81C5-7AB0674C3633}" dt="2024-01-24T14:34:58.199" v="1312" actId="47"/>
        <pc:sldMkLst>
          <pc:docMk/>
          <pc:sldMk cId="2283149607" sldId="293"/>
        </pc:sldMkLst>
      </pc:sldChg>
      <pc:sldChg chg="del modNotesTx">
        <pc:chgData name="Abi Jarvis" userId="f6b6a6ed-e7a8-42e6-adde-887d90cba7c0" providerId="ADAL" clId="{E7826B44-B558-4F87-81C5-7AB0674C3633}" dt="2024-01-24T14:34:58.199" v="1312" actId="47"/>
        <pc:sldMkLst>
          <pc:docMk/>
          <pc:sldMk cId="1219668362" sldId="294"/>
        </pc:sldMkLst>
      </pc:sldChg>
      <pc:sldChg chg="del modNotesTx">
        <pc:chgData name="Abi Jarvis" userId="f6b6a6ed-e7a8-42e6-adde-887d90cba7c0" providerId="ADAL" clId="{E7826B44-B558-4F87-81C5-7AB0674C3633}" dt="2024-01-24T14:34:58.199" v="1312" actId="47"/>
        <pc:sldMkLst>
          <pc:docMk/>
          <pc:sldMk cId="3684410782" sldId="295"/>
        </pc:sldMkLst>
      </pc:sldChg>
      <pc:sldChg chg="del">
        <pc:chgData name="Abi Jarvis" userId="f6b6a6ed-e7a8-42e6-adde-887d90cba7c0" providerId="ADAL" clId="{E7826B44-B558-4F87-81C5-7AB0674C3633}" dt="2024-01-24T14:34:58.199" v="1312" actId="47"/>
        <pc:sldMkLst>
          <pc:docMk/>
          <pc:sldMk cId="3677717900" sldId="296"/>
        </pc:sldMkLst>
      </pc:sldChg>
      <pc:sldChg chg="del modNotesTx">
        <pc:chgData name="Abi Jarvis" userId="f6b6a6ed-e7a8-42e6-adde-887d90cba7c0" providerId="ADAL" clId="{E7826B44-B558-4F87-81C5-7AB0674C3633}" dt="2024-01-24T14:34:58.199" v="1312" actId="47"/>
        <pc:sldMkLst>
          <pc:docMk/>
          <pc:sldMk cId="3548691851" sldId="297"/>
        </pc:sldMkLst>
      </pc:sldChg>
      <pc:sldChg chg="del modNotesTx">
        <pc:chgData name="Abi Jarvis" userId="f6b6a6ed-e7a8-42e6-adde-887d90cba7c0" providerId="ADAL" clId="{E7826B44-B558-4F87-81C5-7AB0674C3633}" dt="2024-01-24T14:34:58.199" v="1312" actId="47"/>
        <pc:sldMkLst>
          <pc:docMk/>
          <pc:sldMk cId="1859766653" sldId="298"/>
        </pc:sldMkLst>
      </pc:sldChg>
      <pc:sldChg chg="add del modNotesTx">
        <pc:chgData name="Abi Jarvis" userId="f6b6a6ed-e7a8-42e6-adde-887d90cba7c0" providerId="ADAL" clId="{E7826B44-B558-4F87-81C5-7AB0674C3633}" dt="2024-01-29T14:09:44.493" v="1323"/>
        <pc:sldMkLst>
          <pc:docMk/>
          <pc:sldMk cId="4067845605" sldId="300"/>
        </pc:sldMkLst>
      </pc:sldChg>
      <pc:sldChg chg="add del modNotesTx">
        <pc:chgData name="Abi Jarvis" userId="f6b6a6ed-e7a8-42e6-adde-887d90cba7c0" providerId="ADAL" clId="{E7826B44-B558-4F87-81C5-7AB0674C3633}" dt="2024-01-29T14:09:44.493" v="1323"/>
        <pc:sldMkLst>
          <pc:docMk/>
          <pc:sldMk cId="3169407666" sldId="302"/>
        </pc:sldMkLst>
      </pc:sldChg>
      <pc:sldChg chg="add del modNotesTx">
        <pc:chgData name="Abi Jarvis" userId="f6b6a6ed-e7a8-42e6-adde-887d90cba7c0" providerId="ADAL" clId="{E7826B44-B558-4F87-81C5-7AB0674C3633}" dt="2024-01-29T14:09:44.493" v="1323"/>
        <pc:sldMkLst>
          <pc:docMk/>
          <pc:sldMk cId="879466554" sldId="303"/>
        </pc:sldMkLst>
      </pc:sldChg>
      <pc:sldChg chg="add del modNotesTx">
        <pc:chgData name="Abi Jarvis" userId="f6b6a6ed-e7a8-42e6-adde-887d90cba7c0" providerId="ADAL" clId="{E7826B44-B558-4F87-81C5-7AB0674C3633}" dt="2024-01-29T14:09:44.493" v="1323"/>
        <pc:sldMkLst>
          <pc:docMk/>
          <pc:sldMk cId="2178155771" sldId="304"/>
        </pc:sldMkLst>
      </pc:sldChg>
      <pc:sldChg chg="add del modNotesTx">
        <pc:chgData name="Abi Jarvis" userId="f6b6a6ed-e7a8-42e6-adde-887d90cba7c0" providerId="ADAL" clId="{E7826B44-B558-4F87-81C5-7AB0674C3633}" dt="2024-01-29T14:09:44.493" v="1323"/>
        <pc:sldMkLst>
          <pc:docMk/>
          <pc:sldMk cId="3367479246" sldId="305"/>
        </pc:sldMkLst>
      </pc:sldChg>
      <pc:sldChg chg="add del">
        <pc:chgData name="Abi Jarvis" userId="f6b6a6ed-e7a8-42e6-adde-887d90cba7c0" providerId="ADAL" clId="{E7826B44-B558-4F87-81C5-7AB0674C3633}" dt="2024-01-29T14:09:44.493" v="1323"/>
        <pc:sldMkLst>
          <pc:docMk/>
          <pc:sldMk cId="2870770409" sldId="306"/>
        </pc:sldMkLst>
      </pc:sldChg>
      <pc:sldChg chg="add del modNotesTx">
        <pc:chgData name="Abi Jarvis" userId="f6b6a6ed-e7a8-42e6-adde-887d90cba7c0" providerId="ADAL" clId="{E7826B44-B558-4F87-81C5-7AB0674C3633}" dt="2024-01-29T14:09:44.493" v="1323"/>
        <pc:sldMkLst>
          <pc:docMk/>
          <pc:sldMk cId="4163568509" sldId="307"/>
        </pc:sldMkLst>
      </pc:sldChg>
      <pc:sldChg chg="add del modNotesTx">
        <pc:chgData name="Abi Jarvis" userId="f6b6a6ed-e7a8-42e6-adde-887d90cba7c0" providerId="ADAL" clId="{E7826B44-B558-4F87-81C5-7AB0674C3633}" dt="2024-01-29T14:09:44.493" v="1323"/>
        <pc:sldMkLst>
          <pc:docMk/>
          <pc:sldMk cId="2546037829" sldId="308"/>
        </pc:sldMkLst>
      </pc:sldChg>
      <pc:sldChg chg="add del modNotesTx">
        <pc:chgData name="Abi Jarvis" userId="f6b6a6ed-e7a8-42e6-adde-887d90cba7c0" providerId="ADAL" clId="{E7826B44-B558-4F87-81C5-7AB0674C3633}" dt="2024-01-29T14:09:44.493" v="1323"/>
        <pc:sldMkLst>
          <pc:docMk/>
          <pc:sldMk cId="1315851535" sldId="309"/>
        </pc:sldMkLst>
      </pc:sldChg>
      <pc:sldChg chg="add del modNotesTx">
        <pc:chgData name="Abi Jarvis" userId="f6b6a6ed-e7a8-42e6-adde-887d90cba7c0" providerId="ADAL" clId="{E7826B44-B558-4F87-81C5-7AB0674C3633}" dt="2024-01-29T14:09:44.493" v="1323"/>
        <pc:sldMkLst>
          <pc:docMk/>
          <pc:sldMk cId="1838770113" sldId="310"/>
        </pc:sldMkLst>
      </pc:sldChg>
      <pc:sldChg chg="add del modNotesTx">
        <pc:chgData name="Abi Jarvis" userId="f6b6a6ed-e7a8-42e6-adde-887d90cba7c0" providerId="ADAL" clId="{E7826B44-B558-4F87-81C5-7AB0674C3633}" dt="2024-01-29T14:09:44.493" v="1323"/>
        <pc:sldMkLst>
          <pc:docMk/>
          <pc:sldMk cId="3751228543" sldId="311"/>
        </pc:sldMkLst>
      </pc:sldChg>
      <pc:sldChg chg="add del modNotesTx">
        <pc:chgData name="Abi Jarvis" userId="f6b6a6ed-e7a8-42e6-adde-887d90cba7c0" providerId="ADAL" clId="{E7826B44-B558-4F87-81C5-7AB0674C3633}" dt="2024-01-29T14:09:44.493" v="1323"/>
        <pc:sldMkLst>
          <pc:docMk/>
          <pc:sldMk cId="255878391" sldId="312"/>
        </pc:sldMkLst>
      </pc:sldChg>
      <pc:sldChg chg="del">
        <pc:chgData name="Abi Jarvis" userId="f6b6a6ed-e7a8-42e6-adde-887d90cba7c0" providerId="ADAL" clId="{E7826B44-B558-4F87-81C5-7AB0674C3633}" dt="2024-01-24T14:34:58.199" v="1312" actId="47"/>
        <pc:sldMkLst>
          <pc:docMk/>
          <pc:sldMk cId="3422417110" sldId="313"/>
        </pc:sldMkLst>
      </pc:sldChg>
      <pc:sldChg chg="modSp del mod">
        <pc:chgData name="Abi Jarvis" userId="f6b6a6ed-e7a8-42e6-adde-887d90cba7c0" providerId="ADAL" clId="{E7826B44-B558-4F87-81C5-7AB0674C3633}" dt="2024-01-24T14:34:33.475" v="1311" actId="47"/>
        <pc:sldMkLst>
          <pc:docMk/>
          <pc:sldMk cId="319578283" sldId="314"/>
        </pc:sldMkLst>
        <pc:spChg chg="mod">
          <ac:chgData name="Abi Jarvis" userId="f6b6a6ed-e7a8-42e6-adde-887d90cba7c0" providerId="ADAL" clId="{E7826B44-B558-4F87-81C5-7AB0674C3633}" dt="2024-01-22T13:41:41.559" v="2" actId="20577"/>
          <ac:spMkLst>
            <pc:docMk/>
            <pc:sldMk cId="319578283" sldId="314"/>
            <ac:spMk id="3" creationId="{0D789B84-3EB5-4C27-29AC-904B0DC1E3FE}"/>
          </ac:spMkLst>
        </pc:spChg>
      </pc:sldChg>
      <pc:sldChg chg="del">
        <pc:chgData name="Abi Jarvis" userId="f6b6a6ed-e7a8-42e6-adde-887d90cba7c0" providerId="ADAL" clId="{E7826B44-B558-4F87-81C5-7AB0674C3633}" dt="2024-01-24T14:34:33.475" v="1311" actId="47"/>
        <pc:sldMkLst>
          <pc:docMk/>
          <pc:sldMk cId="760607483" sldId="316"/>
        </pc:sldMkLst>
      </pc:sldChg>
      <pc:sldChg chg="del">
        <pc:chgData name="Abi Jarvis" userId="f6b6a6ed-e7a8-42e6-adde-887d90cba7c0" providerId="ADAL" clId="{E7826B44-B558-4F87-81C5-7AB0674C3633}" dt="2024-01-24T14:34:33.475" v="1311" actId="47"/>
        <pc:sldMkLst>
          <pc:docMk/>
          <pc:sldMk cId="868810580" sldId="317"/>
        </pc:sldMkLst>
      </pc:sldChg>
      <pc:sldChg chg="add del">
        <pc:chgData name="Abi Jarvis" userId="f6b6a6ed-e7a8-42e6-adde-887d90cba7c0" providerId="ADAL" clId="{E7826B44-B558-4F87-81C5-7AB0674C3633}" dt="2024-01-29T14:09:44.493" v="1323"/>
        <pc:sldMkLst>
          <pc:docMk/>
          <pc:sldMk cId="607337443" sldId="318"/>
        </pc:sldMkLst>
      </pc:sldChg>
      <pc:sldChg chg="del modNotesTx">
        <pc:chgData name="Abi Jarvis" userId="f6b6a6ed-e7a8-42e6-adde-887d90cba7c0" providerId="ADAL" clId="{E7826B44-B558-4F87-81C5-7AB0674C3633}" dt="2024-01-24T14:34:58.199" v="1312" actId="47"/>
        <pc:sldMkLst>
          <pc:docMk/>
          <pc:sldMk cId="96916987" sldId="332"/>
        </pc:sldMkLst>
      </pc:sldChg>
      <pc:sldChg chg="del modNotesTx">
        <pc:chgData name="Abi Jarvis" userId="f6b6a6ed-e7a8-42e6-adde-887d90cba7c0" providerId="ADAL" clId="{E7826B44-B558-4F87-81C5-7AB0674C3633}" dt="2024-01-24T14:34:58.199" v="1312" actId="47"/>
        <pc:sldMkLst>
          <pc:docMk/>
          <pc:sldMk cId="1852427677" sldId="337"/>
        </pc:sldMkLst>
      </pc:sldChg>
      <pc:sldChg chg="del modNotesTx">
        <pc:chgData name="Abi Jarvis" userId="f6b6a6ed-e7a8-42e6-adde-887d90cba7c0" providerId="ADAL" clId="{E7826B44-B558-4F87-81C5-7AB0674C3633}" dt="2024-01-24T14:34:58.199" v="1312" actId="47"/>
        <pc:sldMkLst>
          <pc:docMk/>
          <pc:sldMk cId="1853857184" sldId="339"/>
        </pc:sldMkLst>
      </pc:sldChg>
      <pc:sldChg chg="del modNotesTx">
        <pc:chgData name="Abi Jarvis" userId="f6b6a6ed-e7a8-42e6-adde-887d90cba7c0" providerId="ADAL" clId="{E7826B44-B558-4F87-81C5-7AB0674C3633}" dt="2024-01-24T14:34:58.199" v="1312" actId="47"/>
        <pc:sldMkLst>
          <pc:docMk/>
          <pc:sldMk cId="1489820325" sldId="341"/>
        </pc:sldMkLst>
      </pc:sldChg>
      <pc:sldChg chg="del modNotesTx">
        <pc:chgData name="Abi Jarvis" userId="f6b6a6ed-e7a8-42e6-adde-887d90cba7c0" providerId="ADAL" clId="{E7826B44-B558-4F87-81C5-7AB0674C3633}" dt="2024-01-24T14:34:58.199" v="1312" actId="47"/>
        <pc:sldMkLst>
          <pc:docMk/>
          <pc:sldMk cId="2214645951" sldId="342"/>
        </pc:sldMkLst>
      </pc:sldChg>
      <pc:sldChg chg="del modNotesTx">
        <pc:chgData name="Abi Jarvis" userId="f6b6a6ed-e7a8-42e6-adde-887d90cba7c0" providerId="ADAL" clId="{E7826B44-B558-4F87-81C5-7AB0674C3633}" dt="2024-01-24T14:34:58.199" v="1312" actId="47"/>
        <pc:sldMkLst>
          <pc:docMk/>
          <pc:sldMk cId="1471434365" sldId="343"/>
        </pc:sldMkLst>
      </pc:sldChg>
      <pc:sldChg chg="del modNotesTx">
        <pc:chgData name="Abi Jarvis" userId="f6b6a6ed-e7a8-42e6-adde-887d90cba7c0" providerId="ADAL" clId="{E7826B44-B558-4F87-81C5-7AB0674C3633}" dt="2024-01-24T14:34:58.199" v="1312" actId="47"/>
        <pc:sldMkLst>
          <pc:docMk/>
          <pc:sldMk cId="2170505963" sldId="344"/>
        </pc:sldMkLst>
      </pc:sldChg>
      <pc:sldChg chg="del modNotesTx">
        <pc:chgData name="Abi Jarvis" userId="f6b6a6ed-e7a8-42e6-adde-887d90cba7c0" providerId="ADAL" clId="{E7826B44-B558-4F87-81C5-7AB0674C3633}" dt="2024-01-24T14:34:58.199" v="1312" actId="47"/>
        <pc:sldMkLst>
          <pc:docMk/>
          <pc:sldMk cId="2000605169" sldId="345"/>
        </pc:sldMkLst>
      </pc:sldChg>
      <pc:sldChg chg="del modNotesTx">
        <pc:chgData name="Abi Jarvis" userId="f6b6a6ed-e7a8-42e6-adde-887d90cba7c0" providerId="ADAL" clId="{E7826B44-B558-4F87-81C5-7AB0674C3633}" dt="2024-01-24T14:34:58.199" v="1312" actId="47"/>
        <pc:sldMkLst>
          <pc:docMk/>
          <pc:sldMk cId="1350872875" sldId="346"/>
        </pc:sldMkLst>
      </pc:sldChg>
      <pc:sldChg chg="del modNotesTx">
        <pc:chgData name="Abi Jarvis" userId="f6b6a6ed-e7a8-42e6-adde-887d90cba7c0" providerId="ADAL" clId="{E7826B44-B558-4F87-81C5-7AB0674C3633}" dt="2024-01-24T14:34:58.199" v="1312" actId="47"/>
        <pc:sldMkLst>
          <pc:docMk/>
          <pc:sldMk cId="3583738320" sldId="347"/>
        </pc:sldMkLst>
      </pc:sldChg>
      <pc:sldChg chg="del modNotesTx">
        <pc:chgData name="Abi Jarvis" userId="f6b6a6ed-e7a8-42e6-adde-887d90cba7c0" providerId="ADAL" clId="{E7826B44-B558-4F87-81C5-7AB0674C3633}" dt="2024-01-24T14:34:58.199" v="1312" actId="47"/>
        <pc:sldMkLst>
          <pc:docMk/>
          <pc:sldMk cId="998831252" sldId="348"/>
        </pc:sldMkLst>
      </pc:sldChg>
      <pc:sldChg chg="del modNotesTx">
        <pc:chgData name="Abi Jarvis" userId="f6b6a6ed-e7a8-42e6-adde-887d90cba7c0" providerId="ADAL" clId="{E7826B44-B558-4F87-81C5-7AB0674C3633}" dt="2024-01-24T14:34:58.199" v="1312" actId="47"/>
        <pc:sldMkLst>
          <pc:docMk/>
          <pc:sldMk cId="3087593130" sldId="349"/>
        </pc:sldMkLst>
      </pc:sldChg>
      <pc:sldChg chg="del modNotesTx">
        <pc:chgData name="Abi Jarvis" userId="f6b6a6ed-e7a8-42e6-adde-887d90cba7c0" providerId="ADAL" clId="{E7826B44-B558-4F87-81C5-7AB0674C3633}" dt="2024-01-24T14:34:58.199" v="1312" actId="47"/>
        <pc:sldMkLst>
          <pc:docMk/>
          <pc:sldMk cId="2591186606" sldId="350"/>
        </pc:sldMkLst>
      </pc:sldChg>
      <pc:sldChg chg="del modNotesTx">
        <pc:chgData name="Abi Jarvis" userId="f6b6a6ed-e7a8-42e6-adde-887d90cba7c0" providerId="ADAL" clId="{E7826B44-B558-4F87-81C5-7AB0674C3633}" dt="2024-01-24T14:34:58.199" v="1312" actId="47"/>
        <pc:sldMkLst>
          <pc:docMk/>
          <pc:sldMk cId="2953702865" sldId="351"/>
        </pc:sldMkLst>
      </pc:sldChg>
      <pc:sldChg chg="del modNotesTx">
        <pc:chgData name="Abi Jarvis" userId="f6b6a6ed-e7a8-42e6-adde-887d90cba7c0" providerId="ADAL" clId="{E7826B44-B558-4F87-81C5-7AB0674C3633}" dt="2024-01-24T14:34:58.199" v="1312" actId="47"/>
        <pc:sldMkLst>
          <pc:docMk/>
          <pc:sldMk cId="3514450816" sldId="352"/>
        </pc:sldMkLst>
      </pc:sldChg>
      <pc:sldChg chg="del modNotesTx">
        <pc:chgData name="Abi Jarvis" userId="f6b6a6ed-e7a8-42e6-adde-887d90cba7c0" providerId="ADAL" clId="{E7826B44-B558-4F87-81C5-7AB0674C3633}" dt="2024-01-24T14:34:58.199" v="1312" actId="47"/>
        <pc:sldMkLst>
          <pc:docMk/>
          <pc:sldMk cId="2270372236" sldId="353"/>
        </pc:sldMkLst>
      </pc:sldChg>
      <pc:sldChg chg="del modNotesTx">
        <pc:chgData name="Abi Jarvis" userId="f6b6a6ed-e7a8-42e6-adde-887d90cba7c0" providerId="ADAL" clId="{E7826B44-B558-4F87-81C5-7AB0674C3633}" dt="2024-01-24T14:34:58.199" v="1312" actId="47"/>
        <pc:sldMkLst>
          <pc:docMk/>
          <pc:sldMk cId="3653064997" sldId="354"/>
        </pc:sldMkLst>
      </pc:sldChg>
    </pc:docChg>
  </pc:docChgLst>
  <pc:docChgLst>
    <pc:chgData name="Andy Fishburne" userId="S::fishburnea@methodistchurch.org.uk::b7052024-c128-46e1-8596-8ac8f7c79dd4" providerId="AD" clId="Web-{A7732CF4-F226-86B6-3AEF-749FB110F29C}"/>
    <pc:docChg chg="addSld delSld modSld">
      <pc:chgData name="Andy Fishburne" userId="S::fishburnea@methodistchurch.org.uk::b7052024-c128-46e1-8596-8ac8f7c79dd4" providerId="AD" clId="Web-{A7732CF4-F226-86B6-3AEF-749FB110F29C}" dt="2023-12-20T14:56:30.337" v="8"/>
      <pc:docMkLst>
        <pc:docMk/>
      </pc:docMkLst>
      <pc:sldChg chg="del">
        <pc:chgData name="Andy Fishburne" userId="S::fishburnea@methodistchurch.org.uk::b7052024-c128-46e1-8596-8ac8f7c79dd4" providerId="AD" clId="Web-{A7732CF4-F226-86B6-3AEF-749FB110F29C}" dt="2023-12-20T14:56:30.337" v="8"/>
        <pc:sldMkLst>
          <pc:docMk/>
          <pc:sldMk cId="3614328480" sldId="325"/>
        </pc:sldMkLst>
      </pc:sldChg>
      <pc:sldChg chg="addSp delSp modSp add del replId">
        <pc:chgData name="Andy Fishburne" userId="S::fishburnea@methodistchurch.org.uk::b7052024-c128-46e1-8596-8ac8f7c79dd4" providerId="AD" clId="Web-{A7732CF4-F226-86B6-3AEF-749FB110F29C}" dt="2023-12-20T14:56:26.430" v="7" actId="14100"/>
        <pc:sldMkLst>
          <pc:docMk/>
          <pc:sldMk cId="2000605169" sldId="345"/>
        </pc:sldMkLst>
        <pc:picChg chg="add mod">
          <ac:chgData name="Andy Fishburne" userId="S::fishburnea@methodistchurch.org.uk::b7052024-c128-46e1-8596-8ac8f7c79dd4" providerId="AD" clId="Web-{A7732CF4-F226-86B6-3AEF-749FB110F29C}" dt="2023-12-20T14:56:26.430" v="7" actId="14100"/>
          <ac:picMkLst>
            <pc:docMk/>
            <pc:sldMk cId="2000605169" sldId="345"/>
            <ac:picMk id="2" creationId="{6BE9AB9C-D6BD-30A3-36EE-55484AE8EEDA}"/>
          </ac:picMkLst>
        </pc:picChg>
        <pc:picChg chg="del mod">
          <ac:chgData name="Andy Fishburne" userId="S::fishburnea@methodistchurch.org.uk::b7052024-c128-46e1-8596-8ac8f7c79dd4" providerId="AD" clId="Web-{A7732CF4-F226-86B6-3AEF-749FB110F29C}" dt="2023-12-20T14:56:20.696" v="6"/>
          <ac:picMkLst>
            <pc:docMk/>
            <pc:sldMk cId="2000605169" sldId="345"/>
            <ac:picMk id="4" creationId="{1F6B07D6-757C-A20E-74D4-D13AEC19B658}"/>
          </ac:picMkLst>
        </pc:picChg>
      </pc:sldChg>
    </pc:docChg>
  </pc:docChgLst>
  <pc:docChgLst>
    <pc:chgData name="Andy Fishburne" userId="S::fishburnea@methodistchurch.org.uk::b7052024-c128-46e1-8596-8ac8f7c79dd4" providerId="AD" clId="Web-{93D97FE8-E890-EAD8-267A-0A473798232B}"/>
    <pc:docChg chg="modSld">
      <pc:chgData name="Andy Fishburne" userId="S::fishburnea@methodistchurch.org.uk::b7052024-c128-46e1-8596-8ac8f7c79dd4" providerId="AD" clId="Web-{93D97FE8-E890-EAD8-267A-0A473798232B}" dt="2024-01-02T17:35:17.594" v="1" actId="1076"/>
      <pc:docMkLst>
        <pc:docMk/>
      </pc:docMkLst>
      <pc:sldChg chg="modSp">
        <pc:chgData name="Andy Fishburne" userId="S::fishburnea@methodistchurch.org.uk::b7052024-c128-46e1-8596-8ac8f7c79dd4" providerId="AD" clId="Web-{93D97FE8-E890-EAD8-267A-0A473798232B}" dt="2024-01-02T17:35:17.594" v="1" actId="1076"/>
        <pc:sldMkLst>
          <pc:docMk/>
          <pc:sldMk cId="3684410782" sldId="295"/>
        </pc:sldMkLst>
        <pc:picChg chg="mod">
          <ac:chgData name="Andy Fishburne" userId="S::fishburnea@methodistchurch.org.uk::b7052024-c128-46e1-8596-8ac8f7c79dd4" providerId="AD" clId="Web-{93D97FE8-E890-EAD8-267A-0A473798232B}" dt="2024-01-02T17:35:17.594" v="1" actId="1076"/>
          <ac:picMkLst>
            <pc:docMk/>
            <pc:sldMk cId="3684410782" sldId="295"/>
            <ac:picMk id="2" creationId="{DEEA7BDB-AD9F-2036-7C78-4560B7B03027}"/>
          </ac:picMkLst>
        </pc:picChg>
      </pc:sldChg>
    </pc:docChg>
  </pc:docChgLst>
  <pc:docChgLst>
    <pc:chgData name="Andy Fishburne" userId="S::fishburnea@methodistchurch.org.uk::b7052024-c128-46e1-8596-8ac8f7c79dd4" providerId="AD" clId="Web-{16DCBEEB-2E41-A091-AE5E-A15BA934297F}"/>
    <pc:docChg chg="addSld delSld modSld">
      <pc:chgData name="Andy Fishburne" userId="S::fishburnea@methodistchurch.org.uk::b7052024-c128-46e1-8596-8ac8f7c79dd4" providerId="AD" clId="Web-{16DCBEEB-2E41-A091-AE5E-A15BA934297F}" dt="2023-12-11T17:06:32.157" v="109"/>
      <pc:docMkLst>
        <pc:docMk/>
      </pc:docMkLst>
      <pc:sldChg chg="del">
        <pc:chgData name="Andy Fishburne" userId="S::fishburnea@methodistchurch.org.uk::b7052024-c128-46e1-8596-8ac8f7c79dd4" providerId="AD" clId="Web-{16DCBEEB-2E41-A091-AE5E-A15BA934297F}" dt="2023-12-11T12:38:16.542" v="64"/>
        <pc:sldMkLst>
          <pc:docMk/>
          <pc:sldMk cId="757999222" sldId="319"/>
        </pc:sldMkLst>
      </pc:sldChg>
      <pc:sldChg chg="addSp delSp modSp del">
        <pc:chgData name="Andy Fishburne" userId="S::fishburnea@methodistchurch.org.uk::b7052024-c128-46e1-8596-8ac8f7c79dd4" providerId="AD" clId="Web-{16DCBEEB-2E41-A091-AE5E-A15BA934297F}" dt="2023-12-11T12:34:23.536" v="48"/>
        <pc:sldMkLst>
          <pc:docMk/>
          <pc:sldMk cId="3347036388" sldId="320"/>
        </pc:sldMkLst>
        <pc:spChg chg="del mod">
          <ac:chgData name="Andy Fishburne" userId="S::fishburnea@methodistchurch.org.uk::b7052024-c128-46e1-8596-8ac8f7c79dd4" providerId="AD" clId="Web-{16DCBEEB-2E41-A091-AE5E-A15BA934297F}" dt="2023-12-11T12:19:57.325" v="33"/>
          <ac:spMkLst>
            <pc:docMk/>
            <pc:sldMk cId="3347036388" sldId="320"/>
            <ac:spMk id="2" creationId="{84F1958B-4A85-09AC-80E9-0E552E5E93C0}"/>
          </ac:spMkLst>
        </pc:spChg>
        <pc:spChg chg="del mod">
          <ac:chgData name="Andy Fishburne" userId="S::fishburnea@methodistchurch.org.uk::b7052024-c128-46e1-8596-8ac8f7c79dd4" providerId="AD" clId="Web-{16DCBEEB-2E41-A091-AE5E-A15BA934297F}" dt="2023-12-11T12:20:21.388" v="35"/>
          <ac:spMkLst>
            <pc:docMk/>
            <pc:sldMk cId="3347036388" sldId="320"/>
            <ac:spMk id="3" creationId="{3CCD3686-7EA1-70F0-B820-2C4E18228242}"/>
          </ac:spMkLst>
        </pc:spChg>
        <pc:spChg chg="add del mod">
          <ac:chgData name="Andy Fishburne" userId="S::fishburnea@methodistchurch.org.uk::b7052024-c128-46e1-8596-8ac8f7c79dd4" providerId="AD" clId="Web-{16DCBEEB-2E41-A091-AE5E-A15BA934297F}" dt="2023-12-11T12:20:30.919" v="36"/>
          <ac:spMkLst>
            <pc:docMk/>
            <pc:sldMk cId="3347036388" sldId="320"/>
            <ac:spMk id="7" creationId="{DF8C1A87-6249-5F44-74CF-E6DC5338154D}"/>
          </ac:spMkLst>
        </pc:spChg>
        <pc:spChg chg="add del mod">
          <ac:chgData name="Andy Fishburne" userId="S::fishburnea@methodistchurch.org.uk::b7052024-c128-46e1-8596-8ac8f7c79dd4" providerId="AD" clId="Web-{16DCBEEB-2E41-A091-AE5E-A15BA934297F}" dt="2023-12-11T12:20:41.670" v="40"/>
          <ac:spMkLst>
            <pc:docMk/>
            <pc:sldMk cId="3347036388" sldId="320"/>
            <ac:spMk id="8" creationId="{50924BE1-8884-F5A3-95CE-1EF3C9B7FFDC}"/>
          </ac:spMkLst>
        </pc:spChg>
        <pc:picChg chg="add del mod">
          <ac:chgData name="Andy Fishburne" userId="S::fishburnea@methodistchurch.org.uk::b7052024-c128-46e1-8596-8ac8f7c79dd4" providerId="AD" clId="Web-{16DCBEEB-2E41-A091-AE5E-A15BA934297F}" dt="2023-12-11T12:16:49.882" v="3"/>
          <ac:picMkLst>
            <pc:docMk/>
            <pc:sldMk cId="3347036388" sldId="320"/>
            <ac:picMk id="4" creationId="{8FB5AF1E-61AB-8A94-0AFD-273C4582A206}"/>
          </ac:picMkLst>
        </pc:picChg>
        <pc:picChg chg="add del mod ord">
          <ac:chgData name="Andy Fishburne" userId="S::fishburnea@methodistchurch.org.uk::b7052024-c128-46e1-8596-8ac8f7c79dd4" providerId="AD" clId="Web-{16DCBEEB-2E41-A091-AE5E-A15BA934297F}" dt="2023-12-11T12:21:24.468" v="44" actId="1076"/>
          <ac:picMkLst>
            <pc:docMk/>
            <pc:sldMk cId="3347036388" sldId="320"/>
            <ac:picMk id="5" creationId="{9D49E600-0242-3D20-62D5-C0D4ACB664E7}"/>
          </ac:picMkLst>
        </pc:picChg>
        <pc:picChg chg="add mod">
          <ac:chgData name="Andy Fishburne" userId="S::fishburnea@methodistchurch.org.uk::b7052024-c128-46e1-8596-8ac8f7c79dd4" providerId="AD" clId="Web-{16DCBEEB-2E41-A091-AE5E-A15BA934297F}" dt="2023-12-11T12:23:47.565" v="47" actId="1076"/>
          <ac:picMkLst>
            <pc:docMk/>
            <pc:sldMk cId="3347036388" sldId="320"/>
            <ac:picMk id="10" creationId="{BEE8601D-39B9-2742-C81C-831850FDD577}"/>
          </ac:picMkLst>
        </pc:picChg>
      </pc:sldChg>
      <pc:sldChg chg="del">
        <pc:chgData name="Andy Fishburne" userId="S::fishburnea@methodistchurch.org.uk::b7052024-c128-46e1-8596-8ac8f7c79dd4" providerId="AD" clId="Web-{16DCBEEB-2E41-A091-AE5E-A15BA934297F}" dt="2023-12-11T15:44:29.037" v="79"/>
        <pc:sldMkLst>
          <pc:docMk/>
          <pc:sldMk cId="2425485808" sldId="321"/>
        </pc:sldMkLst>
      </pc:sldChg>
      <pc:sldChg chg="del">
        <pc:chgData name="Andy Fishburne" userId="S::fishburnea@methodistchurch.org.uk::b7052024-c128-46e1-8596-8ac8f7c79dd4" providerId="AD" clId="Web-{16DCBEEB-2E41-A091-AE5E-A15BA934297F}" dt="2023-12-11T16:20:44.668" v="84"/>
        <pc:sldMkLst>
          <pc:docMk/>
          <pc:sldMk cId="105936070" sldId="322"/>
        </pc:sldMkLst>
      </pc:sldChg>
      <pc:sldChg chg="del">
        <pc:chgData name="Andy Fishburne" userId="S::fishburnea@methodistchurch.org.uk::b7052024-c128-46e1-8596-8ac8f7c79dd4" providerId="AD" clId="Web-{16DCBEEB-2E41-A091-AE5E-A15BA934297F}" dt="2023-12-11T16:52:21.798" v="85"/>
        <pc:sldMkLst>
          <pc:docMk/>
          <pc:sldMk cId="690782285" sldId="323"/>
        </pc:sldMkLst>
      </pc:sldChg>
      <pc:sldChg chg="del">
        <pc:chgData name="Andy Fishburne" userId="S::fishburnea@methodistchurch.org.uk::b7052024-c128-46e1-8596-8ac8f7c79dd4" providerId="AD" clId="Web-{16DCBEEB-2E41-A091-AE5E-A15BA934297F}" dt="2023-12-11T17:06:32.157" v="109"/>
        <pc:sldMkLst>
          <pc:docMk/>
          <pc:sldMk cId="965864590" sldId="324"/>
        </pc:sldMkLst>
      </pc:sldChg>
      <pc:sldChg chg="add del replId">
        <pc:chgData name="Andy Fishburne" userId="S::fishburnea@methodistchurch.org.uk::b7052024-c128-46e1-8596-8ac8f7c79dd4" providerId="AD" clId="Web-{16DCBEEB-2E41-A091-AE5E-A15BA934297F}" dt="2023-12-11T12:34:29.958" v="50"/>
        <pc:sldMkLst>
          <pc:docMk/>
          <pc:sldMk cId="1082147909" sldId="339"/>
        </pc:sldMkLst>
      </pc:sldChg>
      <pc:sldChg chg="addSp delSp modSp add del replId">
        <pc:chgData name="Andy Fishburne" userId="S::fishburnea@methodistchurch.org.uk::b7052024-c128-46e1-8596-8ac8f7c79dd4" providerId="AD" clId="Web-{16DCBEEB-2E41-A091-AE5E-A15BA934297F}" dt="2023-12-11T12:35:23.443" v="62"/>
        <pc:sldMkLst>
          <pc:docMk/>
          <pc:sldMk cId="1853857184" sldId="339"/>
        </pc:sldMkLst>
        <pc:picChg chg="del mod">
          <ac:chgData name="Andy Fishburne" userId="S::fishburnea@methodistchurch.org.uk::b7052024-c128-46e1-8596-8ac8f7c79dd4" providerId="AD" clId="Web-{16DCBEEB-2E41-A091-AE5E-A15BA934297F}" dt="2023-12-11T12:35:23.443" v="62"/>
          <ac:picMkLst>
            <pc:docMk/>
            <pc:sldMk cId="1853857184" sldId="339"/>
            <ac:picMk id="2" creationId="{08F380B9-D119-C387-D417-13EBA5A8CA47}"/>
          </ac:picMkLst>
        </pc:picChg>
        <pc:picChg chg="add mod">
          <ac:chgData name="Andy Fishburne" userId="S::fishburnea@methodistchurch.org.uk::b7052024-c128-46e1-8596-8ac8f7c79dd4" providerId="AD" clId="Web-{16DCBEEB-2E41-A091-AE5E-A15BA934297F}" dt="2023-12-11T12:34:50.489" v="58"/>
          <ac:picMkLst>
            <pc:docMk/>
            <pc:sldMk cId="1853857184" sldId="339"/>
            <ac:picMk id="3" creationId="{2C4133BB-9B12-A2E1-2F27-A618494BA5C1}"/>
          </ac:picMkLst>
        </pc:picChg>
        <pc:picChg chg="add mod">
          <ac:chgData name="Andy Fishburne" userId="S::fishburnea@methodistchurch.org.uk::b7052024-c128-46e1-8596-8ac8f7c79dd4" providerId="AD" clId="Web-{16DCBEEB-2E41-A091-AE5E-A15BA934297F}" dt="2023-12-11T12:35:22.131" v="61" actId="14100"/>
          <ac:picMkLst>
            <pc:docMk/>
            <pc:sldMk cId="1853857184" sldId="339"/>
            <ac:picMk id="4" creationId="{E212E772-6322-6180-46A5-EF0852EF71F3}"/>
          </ac:picMkLst>
        </pc:picChg>
      </pc:sldChg>
      <pc:sldChg chg="addSp delSp modSp add replId">
        <pc:chgData name="Andy Fishburne" userId="S::fishburnea@methodistchurch.org.uk::b7052024-c128-46e1-8596-8ac8f7c79dd4" providerId="AD" clId="Web-{16DCBEEB-2E41-A091-AE5E-A15BA934297F}" dt="2023-12-11T12:40:32.889" v="69"/>
        <pc:sldMkLst>
          <pc:docMk/>
          <pc:sldMk cId="2510196453" sldId="340"/>
        </pc:sldMkLst>
        <pc:picChg chg="add mod">
          <ac:chgData name="Andy Fishburne" userId="S::fishburnea@methodistchurch.org.uk::b7052024-c128-46e1-8596-8ac8f7c79dd4" providerId="AD" clId="Web-{16DCBEEB-2E41-A091-AE5E-A15BA934297F}" dt="2023-12-11T12:40:31.311" v="68" actId="14100"/>
          <ac:picMkLst>
            <pc:docMk/>
            <pc:sldMk cId="2510196453" sldId="340"/>
            <ac:picMk id="2" creationId="{5BE99BAD-3E29-740F-904E-93D988A1B363}"/>
          </ac:picMkLst>
        </pc:picChg>
        <pc:picChg chg="del mod">
          <ac:chgData name="Andy Fishburne" userId="S::fishburnea@methodistchurch.org.uk::b7052024-c128-46e1-8596-8ac8f7c79dd4" providerId="AD" clId="Web-{16DCBEEB-2E41-A091-AE5E-A15BA934297F}" dt="2023-12-11T12:40:32.889" v="69"/>
          <ac:picMkLst>
            <pc:docMk/>
            <pc:sldMk cId="2510196453" sldId="340"/>
            <ac:picMk id="4" creationId="{E212E772-6322-6180-46A5-EF0852EF71F3}"/>
          </ac:picMkLst>
        </pc:picChg>
      </pc:sldChg>
      <pc:sldChg chg="add del replId">
        <pc:chgData name="Andy Fishburne" userId="S::fishburnea@methodistchurch.org.uk::b7052024-c128-46e1-8596-8ac8f7c79dd4" providerId="AD" clId="Web-{16DCBEEB-2E41-A091-AE5E-A15BA934297F}" dt="2023-12-11T12:34:44.552" v="56"/>
        <pc:sldMkLst>
          <pc:docMk/>
          <pc:sldMk cId="3804627423" sldId="340"/>
        </pc:sldMkLst>
      </pc:sldChg>
      <pc:sldChg chg="addSp modSp add replId">
        <pc:chgData name="Andy Fishburne" userId="S::fishburnea@methodistchurch.org.uk::b7052024-c128-46e1-8596-8ac8f7c79dd4" providerId="AD" clId="Web-{16DCBEEB-2E41-A091-AE5E-A15BA934297F}" dt="2023-12-11T15:44:19.225" v="78" actId="14100"/>
        <pc:sldMkLst>
          <pc:docMk/>
          <pc:sldMk cId="1489820325" sldId="341"/>
        </pc:sldMkLst>
        <pc:picChg chg="add mod">
          <ac:chgData name="Andy Fishburne" userId="S::fishburnea@methodistchurch.org.uk::b7052024-c128-46e1-8596-8ac8f7c79dd4" providerId="AD" clId="Web-{16DCBEEB-2E41-A091-AE5E-A15BA934297F}" dt="2023-12-11T12:59:08.310" v="74" actId="14100"/>
          <ac:picMkLst>
            <pc:docMk/>
            <pc:sldMk cId="1489820325" sldId="341"/>
            <ac:picMk id="2" creationId="{C2E9C03A-D102-38F8-CE88-5A85331F4277}"/>
          </ac:picMkLst>
        </pc:picChg>
        <pc:picChg chg="add mod">
          <ac:chgData name="Andy Fishburne" userId="S::fishburnea@methodistchurch.org.uk::b7052024-c128-46e1-8596-8ac8f7c79dd4" providerId="AD" clId="Web-{16DCBEEB-2E41-A091-AE5E-A15BA934297F}" dt="2023-12-11T15:44:19.225" v="78" actId="14100"/>
          <ac:picMkLst>
            <pc:docMk/>
            <pc:sldMk cId="1489820325" sldId="341"/>
            <ac:picMk id="4" creationId="{0F150308-5E05-D73D-6325-236EE42AA387}"/>
          </ac:picMkLst>
        </pc:picChg>
      </pc:sldChg>
      <pc:sldChg chg="addSp modSp add replId">
        <pc:chgData name="Andy Fishburne" userId="S::fishburnea@methodistchurch.org.uk::b7052024-c128-46e1-8596-8ac8f7c79dd4" providerId="AD" clId="Web-{16DCBEEB-2E41-A091-AE5E-A15BA934297F}" dt="2023-12-11T16:20:36.308" v="83" actId="14100"/>
        <pc:sldMkLst>
          <pc:docMk/>
          <pc:sldMk cId="2214645951" sldId="342"/>
        </pc:sldMkLst>
        <pc:picChg chg="add mod">
          <ac:chgData name="Andy Fishburne" userId="S::fishburnea@methodistchurch.org.uk::b7052024-c128-46e1-8596-8ac8f7c79dd4" providerId="AD" clId="Web-{16DCBEEB-2E41-A091-AE5E-A15BA934297F}" dt="2023-12-11T16:20:36.308" v="83" actId="14100"/>
          <ac:picMkLst>
            <pc:docMk/>
            <pc:sldMk cId="2214645951" sldId="342"/>
            <ac:picMk id="6" creationId="{EDA4A617-288A-B969-0393-7CFA1B2A7B33}"/>
          </ac:picMkLst>
        </pc:picChg>
      </pc:sldChg>
      <pc:sldChg chg="addSp delSp modSp add del replId">
        <pc:chgData name="Andy Fishburne" userId="S::fishburnea@methodistchurch.org.uk::b7052024-c128-46e1-8596-8ac8f7c79dd4" providerId="AD" clId="Web-{16DCBEEB-2E41-A091-AE5E-A15BA934297F}" dt="2023-12-11T16:54:03.665" v="101" actId="1076"/>
        <pc:sldMkLst>
          <pc:docMk/>
          <pc:sldMk cId="1471434365" sldId="343"/>
        </pc:sldMkLst>
        <pc:picChg chg="del mod">
          <ac:chgData name="Andy Fishburne" userId="S::fishburnea@methodistchurch.org.uk::b7052024-c128-46e1-8596-8ac8f7c79dd4" providerId="AD" clId="Web-{16DCBEEB-2E41-A091-AE5E-A15BA934297F}" dt="2023-12-11T16:53:37.913" v="98"/>
          <ac:picMkLst>
            <pc:docMk/>
            <pc:sldMk cId="1471434365" sldId="343"/>
            <ac:picMk id="2" creationId="{66F3425A-A868-94F4-2E47-8700211B8BFC}"/>
          </ac:picMkLst>
        </pc:picChg>
        <pc:picChg chg="add mod">
          <ac:chgData name="Andy Fishburne" userId="S::fishburnea@methodistchurch.org.uk::b7052024-c128-46e1-8596-8ac8f7c79dd4" providerId="AD" clId="Web-{16DCBEEB-2E41-A091-AE5E-A15BA934297F}" dt="2023-12-11T16:54:03.665" v="101" actId="1076"/>
          <ac:picMkLst>
            <pc:docMk/>
            <pc:sldMk cId="1471434365" sldId="343"/>
            <ac:picMk id="3" creationId="{7C1A505F-C99A-DD93-A9E9-8C7571E1DA0F}"/>
          </ac:picMkLst>
        </pc:picChg>
      </pc:sldChg>
      <pc:sldChg chg="addSp delSp modSp add replId">
        <pc:chgData name="Andy Fishburne" userId="S::fishburnea@methodistchurch.org.uk::b7052024-c128-46e1-8596-8ac8f7c79dd4" providerId="AD" clId="Web-{16DCBEEB-2E41-A091-AE5E-A15BA934297F}" dt="2023-12-11T17:06:17.156" v="108" actId="14100"/>
        <pc:sldMkLst>
          <pc:docMk/>
          <pc:sldMk cId="2170505963" sldId="344"/>
        </pc:sldMkLst>
        <pc:picChg chg="add del mod">
          <ac:chgData name="Andy Fishburne" userId="S::fishburnea@methodistchurch.org.uk::b7052024-c128-46e1-8596-8ac8f7c79dd4" providerId="AD" clId="Web-{16DCBEEB-2E41-A091-AE5E-A15BA934297F}" dt="2023-12-11T17:04:23.757" v="105"/>
          <ac:picMkLst>
            <pc:docMk/>
            <pc:sldMk cId="2170505963" sldId="344"/>
            <ac:picMk id="2" creationId="{FC158BBB-C28C-87DE-CFB0-23FB3A6C6ECC}"/>
          </ac:picMkLst>
        </pc:picChg>
        <pc:picChg chg="del">
          <ac:chgData name="Andy Fishburne" userId="S::fishburnea@methodistchurch.org.uk::b7052024-c128-46e1-8596-8ac8f7c79dd4" providerId="AD" clId="Web-{16DCBEEB-2E41-A091-AE5E-A15BA934297F}" dt="2023-12-11T17:04:13.194" v="103"/>
          <ac:picMkLst>
            <pc:docMk/>
            <pc:sldMk cId="2170505963" sldId="344"/>
            <ac:picMk id="3" creationId="{7C1A505F-C99A-DD93-A9E9-8C7571E1DA0F}"/>
          </ac:picMkLst>
        </pc:picChg>
        <pc:picChg chg="add mod">
          <ac:chgData name="Andy Fishburne" userId="S::fishburnea@methodistchurch.org.uk::b7052024-c128-46e1-8596-8ac8f7c79dd4" providerId="AD" clId="Web-{16DCBEEB-2E41-A091-AE5E-A15BA934297F}" dt="2023-12-11T17:06:17.156" v="108" actId="14100"/>
          <ac:picMkLst>
            <pc:docMk/>
            <pc:sldMk cId="2170505963" sldId="344"/>
            <ac:picMk id="4" creationId="{7DC26583-94D4-1C32-4108-8F620F9A92A0}"/>
          </ac:picMkLst>
        </pc:picChg>
      </pc:sldChg>
    </pc:docChg>
  </pc:docChgLst>
  <pc:docChgLst>
    <pc:chgData name="Andy Fishburne" userId="S::fishburnea@methodistchurch.org.uk::b7052024-c128-46e1-8596-8ac8f7c79dd4" providerId="AD" clId="Web-{F63621FD-B6EB-0C6F-10E3-B072892392E2}"/>
    <pc:docChg chg="addSld delSld modSld">
      <pc:chgData name="Andy Fishburne" userId="S::fishburnea@methodistchurch.org.uk::b7052024-c128-46e1-8596-8ac8f7c79dd4" providerId="AD" clId="Web-{F63621FD-B6EB-0C6F-10E3-B072892392E2}" dt="2024-01-03T16:58:09.826" v="51"/>
      <pc:docMkLst>
        <pc:docMk/>
      </pc:docMkLst>
      <pc:sldChg chg="modSp">
        <pc:chgData name="Andy Fishburne" userId="S::fishburnea@methodistchurch.org.uk::b7052024-c128-46e1-8596-8ac8f7c79dd4" providerId="AD" clId="Web-{F63621FD-B6EB-0C6F-10E3-B072892392E2}" dt="2024-01-03T12:36:45.926" v="37" actId="14100"/>
        <pc:sldMkLst>
          <pc:docMk/>
          <pc:sldMk cId="46681253" sldId="292"/>
        </pc:sldMkLst>
        <pc:picChg chg="mod">
          <ac:chgData name="Andy Fishburne" userId="S::fishburnea@methodistchurch.org.uk::b7052024-c128-46e1-8596-8ac8f7c79dd4" providerId="AD" clId="Web-{F63621FD-B6EB-0C6F-10E3-B072892392E2}" dt="2024-01-03T12:36:45.926" v="37" actId="14100"/>
          <ac:picMkLst>
            <pc:docMk/>
            <pc:sldMk cId="46681253" sldId="292"/>
            <ac:picMk id="2" creationId="{33FEA769-2A51-1055-D34A-30DF0C0075C8}"/>
          </ac:picMkLst>
        </pc:picChg>
        <pc:picChg chg="mod">
          <ac:chgData name="Andy Fishburne" userId="S::fishburnea@methodistchurch.org.uk::b7052024-c128-46e1-8596-8ac8f7c79dd4" providerId="AD" clId="Web-{F63621FD-B6EB-0C6F-10E3-B072892392E2}" dt="2024-01-03T12:36:14.471" v="33" actId="1076"/>
          <ac:picMkLst>
            <pc:docMk/>
            <pc:sldMk cId="46681253" sldId="292"/>
            <ac:picMk id="5" creationId="{265723B2-7D78-F485-13A3-4D731E9AC895}"/>
          </ac:picMkLst>
        </pc:picChg>
      </pc:sldChg>
      <pc:sldChg chg="del">
        <pc:chgData name="Andy Fishburne" userId="S::fishburnea@methodistchurch.org.uk::b7052024-c128-46e1-8596-8ac8f7c79dd4" providerId="AD" clId="Web-{F63621FD-B6EB-0C6F-10E3-B072892392E2}" dt="2024-01-03T12:21:39.120" v="13"/>
        <pc:sldMkLst>
          <pc:docMk/>
          <pc:sldMk cId="1052199647" sldId="326"/>
        </pc:sldMkLst>
      </pc:sldChg>
      <pc:sldChg chg="del">
        <pc:chgData name="Andy Fishburne" userId="S::fishburnea@methodistchurch.org.uk::b7052024-c128-46e1-8596-8ac8f7c79dd4" providerId="AD" clId="Web-{F63621FD-B6EB-0C6F-10E3-B072892392E2}" dt="2024-01-03T12:21:41.620" v="14"/>
        <pc:sldMkLst>
          <pc:docMk/>
          <pc:sldMk cId="547756089" sldId="327"/>
        </pc:sldMkLst>
      </pc:sldChg>
      <pc:sldChg chg="del">
        <pc:chgData name="Andy Fishburne" userId="S::fishburnea@methodistchurch.org.uk::b7052024-c128-46e1-8596-8ac8f7c79dd4" providerId="AD" clId="Web-{F63621FD-B6EB-0C6F-10E3-B072892392E2}" dt="2024-01-03T12:37:42.507" v="46"/>
        <pc:sldMkLst>
          <pc:docMk/>
          <pc:sldMk cId="2577822241" sldId="336"/>
        </pc:sldMkLst>
      </pc:sldChg>
      <pc:sldChg chg="addSp modSp">
        <pc:chgData name="Andy Fishburne" userId="S::fishburnea@methodistchurch.org.uk::b7052024-c128-46e1-8596-8ac8f7c79dd4" providerId="AD" clId="Web-{F63621FD-B6EB-0C6F-10E3-B072892392E2}" dt="2024-01-03T16:57:57.762" v="50" actId="14100"/>
        <pc:sldMkLst>
          <pc:docMk/>
          <pc:sldMk cId="1852427677" sldId="337"/>
        </pc:sldMkLst>
        <pc:picChg chg="add mod">
          <ac:chgData name="Andy Fishburne" userId="S::fishburnea@methodistchurch.org.uk::b7052024-c128-46e1-8596-8ac8f7c79dd4" providerId="AD" clId="Web-{F63621FD-B6EB-0C6F-10E3-B072892392E2}" dt="2024-01-03T16:57:57.762" v="50" actId="14100"/>
          <ac:picMkLst>
            <pc:docMk/>
            <pc:sldMk cId="1852427677" sldId="337"/>
            <ac:picMk id="4" creationId="{BCB4FB0F-51FB-E3D0-3638-5D3381DD30F2}"/>
          </ac:picMkLst>
        </pc:picChg>
      </pc:sldChg>
      <pc:sldChg chg="modSp add del">
        <pc:chgData name="Andy Fishburne" userId="S::fishburnea@methodistchurch.org.uk::b7052024-c128-46e1-8596-8ac8f7c79dd4" providerId="AD" clId="Web-{F63621FD-B6EB-0C6F-10E3-B072892392E2}" dt="2024-01-03T12:24:59.773" v="18"/>
        <pc:sldMkLst>
          <pc:docMk/>
          <pc:sldMk cId="2510196453" sldId="340"/>
        </pc:sldMkLst>
        <pc:picChg chg="mod">
          <ac:chgData name="Andy Fishburne" userId="S::fishburnea@methodistchurch.org.uk::b7052024-c128-46e1-8596-8ac8f7c79dd4" providerId="AD" clId="Web-{F63621FD-B6EB-0C6F-10E3-B072892392E2}" dt="2024-01-03T12:24:58.070" v="17" actId="1076"/>
          <ac:picMkLst>
            <pc:docMk/>
            <pc:sldMk cId="2510196453" sldId="340"/>
            <ac:picMk id="2" creationId="{5BE99BAD-3E29-740F-904E-93D988A1B363}"/>
          </ac:picMkLst>
        </pc:picChg>
      </pc:sldChg>
      <pc:sldChg chg="addSp modSp add replId">
        <pc:chgData name="Andy Fishburne" userId="S::fishburnea@methodistchurch.org.uk::b7052024-c128-46e1-8596-8ac8f7c79dd4" providerId="AD" clId="Web-{F63621FD-B6EB-0C6F-10E3-B072892392E2}" dt="2024-01-03T12:13:42.435" v="3" actId="14100"/>
        <pc:sldMkLst>
          <pc:docMk/>
          <pc:sldMk cId="2591186606" sldId="350"/>
        </pc:sldMkLst>
        <pc:picChg chg="add mod">
          <ac:chgData name="Andy Fishburne" userId="S::fishburnea@methodistchurch.org.uk::b7052024-c128-46e1-8596-8ac8f7c79dd4" providerId="AD" clId="Web-{F63621FD-B6EB-0C6F-10E3-B072892392E2}" dt="2024-01-03T12:13:42.435" v="3" actId="14100"/>
          <ac:picMkLst>
            <pc:docMk/>
            <pc:sldMk cId="2591186606" sldId="350"/>
            <ac:picMk id="3" creationId="{DD2E52BF-7AEE-5BCE-62F8-3C4055CB6D12}"/>
          </ac:picMkLst>
        </pc:picChg>
      </pc:sldChg>
      <pc:sldChg chg="addSp modSp add replId">
        <pc:chgData name="Andy Fishburne" userId="S::fishburnea@methodistchurch.org.uk::b7052024-c128-46e1-8596-8ac8f7c79dd4" providerId="AD" clId="Web-{F63621FD-B6EB-0C6F-10E3-B072892392E2}" dt="2024-01-03T12:21:33.557" v="12" actId="14100"/>
        <pc:sldMkLst>
          <pc:docMk/>
          <pc:sldMk cId="2953702865" sldId="351"/>
        </pc:sldMkLst>
        <pc:picChg chg="add mod">
          <ac:chgData name="Andy Fishburne" userId="S::fishburnea@methodistchurch.org.uk::b7052024-c128-46e1-8596-8ac8f7c79dd4" providerId="AD" clId="Web-{F63621FD-B6EB-0C6F-10E3-B072892392E2}" dt="2024-01-03T12:21:33.557" v="12" actId="14100"/>
          <ac:picMkLst>
            <pc:docMk/>
            <pc:sldMk cId="2953702865" sldId="351"/>
            <ac:picMk id="4" creationId="{40E1D55E-6734-692C-C9DB-7DD2B855E6F8}"/>
          </ac:picMkLst>
        </pc:picChg>
      </pc:sldChg>
      <pc:sldChg chg="addSp delSp modSp add replId">
        <pc:chgData name="Andy Fishburne" userId="S::fishburnea@methodistchurch.org.uk::b7052024-c128-46e1-8596-8ac8f7c79dd4" providerId="AD" clId="Web-{F63621FD-B6EB-0C6F-10E3-B072892392E2}" dt="2024-01-03T12:26:56.140" v="25" actId="14100"/>
        <pc:sldMkLst>
          <pc:docMk/>
          <pc:sldMk cId="3514450816" sldId="352"/>
        </pc:sldMkLst>
        <pc:picChg chg="add del mod">
          <ac:chgData name="Andy Fishburne" userId="S::fishburnea@methodistchurch.org.uk::b7052024-c128-46e1-8596-8ac8f7c79dd4" providerId="AD" clId="Web-{F63621FD-B6EB-0C6F-10E3-B072892392E2}" dt="2024-01-03T12:25:44.479" v="22"/>
          <ac:picMkLst>
            <pc:docMk/>
            <pc:sldMk cId="3514450816" sldId="352"/>
            <ac:picMk id="2" creationId="{E46D07CC-2118-021C-41A6-53540CF163E1}"/>
          </ac:picMkLst>
        </pc:picChg>
        <pc:picChg chg="add mod">
          <ac:chgData name="Andy Fishburne" userId="S::fishburnea@methodistchurch.org.uk::b7052024-c128-46e1-8596-8ac8f7c79dd4" providerId="AD" clId="Web-{F63621FD-B6EB-0C6F-10E3-B072892392E2}" dt="2024-01-03T12:26:56.140" v="25" actId="14100"/>
          <ac:picMkLst>
            <pc:docMk/>
            <pc:sldMk cId="3514450816" sldId="352"/>
            <ac:picMk id="6" creationId="{BE7F03B8-AF98-43F7-448C-BAB585974906}"/>
          </ac:picMkLst>
        </pc:picChg>
      </pc:sldChg>
      <pc:sldChg chg="addSp delSp modSp add del replId">
        <pc:chgData name="Andy Fishburne" userId="S::fishburnea@methodistchurch.org.uk::b7052024-c128-46e1-8596-8ac8f7c79dd4" providerId="AD" clId="Web-{F63621FD-B6EB-0C6F-10E3-B072892392E2}" dt="2024-01-03T12:37:37.226" v="45"/>
        <pc:sldMkLst>
          <pc:docMk/>
          <pc:sldMk cId="2270372236" sldId="353"/>
        </pc:sldMkLst>
        <pc:picChg chg="del mod">
          <ac:chgData name="Andy Fishburne" userId="S::fishburnea@methodistchurch.org.uk::b7052024-c128-46e1-8596-8ac8f7c79dd4" providerId="AD" clId="Web-{F63621FD-B6EB-0C6F-10E3-B072892392E2}" dt="2024-01-03T12:37:37.226" v="45"/>
          <ac:picMkLst>
            <pc:docMk/>
            <pc:sldMk cId="2270372236" sldId="353"/>
            <ac:picMk id="2" creationId="{3E41226C-030D-16A8-2FD9-B0D6AA683D09}"/>
          </ac:picMkLst>
        </pc:picChg>
        <pc:picChg chg="add mod">
          <ac:chgData name="Andy Fishburne" userId="S::fishburnea@methodistchurch.org.uk::b7052024-c128-46e1-8596-8ac8f7c79dd4" providerId="AD" clId="Web-{F63621FD-B6EB-0C6F-10E3-B072892392E2}" dt="2024-01-03T12:37:07.630" v="40" actId="1076"/>
          <ac:picMkLst>
            <pc:docMk/>
            <pc:sldMk cId="2270372236" sldId="353"/>
            <ac:picMk id="3" creationId="{AE959BAF-104E-CC32-C37C-8512F62537C3}"/>
          </ac:picMkLst>
        </pc:picChg>
      </pc:sldChg>
      <pc:sldChg chg="add del replId">
        <pc:chgData name="Andy Fishburne" userId="S::fishburnea@methodistchurch.org.uk::b7052024-c128-46e1-8596-8ac8f7c79dd4" providerId="AD" clId="Web-{F63621FD-B6EB-0C6F-10E3-B072892392E2}" dt="2024-01-03T16:58:09.826" v="51"/>
        <pc:sldMkLst>
          <pc:docMk/>
          <pc:sldMk cId="1801464424" sldId="354"/>
        </pc:sldMkLst>
      </pc:sldChg>
    </pc:docChg>
  </pc:docChgLst>
  <pc:docChgLst>
    <pc:chgData name="Andy Fishburne" userId="S::fishburnea@methodistchurch.org.uk::b7052024-c128-46e1-8596-8ac8f7c79dd4" providerId="AD" clId="Web-{E6B511F2-6A07-CDA9-2BFC-0157886C0344}"/>
    <pc:docChg chg="addSld delSld modSld">
      <pc:chgData name="Andy Fishburne" userId="S::fishburnea@methodistchurch.org.uk::b7052024-c128-46e1-8596-8ac8f7c79dd4" providerId="AD" clId="Web-{E6B511F2-6A07-CDA9-2BFC-0157886C0344}" dt="2023-12-21T17:06:12.805" v="30"/>
      <pc:docMkLst>
        <pc:docMk/>
      </pc:docMkLst>
      <pc:sldChg chg="del">
        <pc:chgData name="Andy Fishburne" userId="S::fishburnea@methodistchurch.org.uk::b7052024-c128-46e1-8596-8ac8f7c79dd4" providerId="AD" clId="Web-{E6B511F2-6A07-CDA9-2BFC-0157886C0344}" dt="2023-12-21T15:54:44.335" v="10"/>
        <pc:sldMkLst>
          <pc:docMk/>
          <pc:sldMk cId="1260505654" sldId="328"/>
        </pc:sldMkLst>
      </pc:sldChg>
      <pc:sldChg chg="del">
        <pc:chgData name="Andy Fishburne" userId="S::fishburnea@methodistchurch.org.uk::b7052024-c128-46e1-8596-8ac8f7c79dd4" providerId="AD" clId="Web-{E6B511F2-6A07-CDA9-2BFC-0157886C0344}" dt="2023-12-21T17:06:12.790" v="28"/>
        <pc:sldMkLst>
          <pc:docMk/>
          <pc:sldMk cId="2279405567" sldId="329"/>
        </pc:sldMkLst>
      </pc:sldChg>
      <pc:sldChg chg="del">
        <pc:chgData name="Andy Fishburne" userId="S::fishburnea@methodistchurch.org.uk::b7052024-c128-46e1-8596-8ac8f7c79dd4" providerId="AD" clId="Web-{E6B511F2-6A07-CDA9-2BFC-0157886C0344}" dt="2023-12-21T17:06:12.790" v="29"/>
        <pc:sldMkLst>
          <pc:docMk/>
          <pc:sldMk cId="3037824947" sldId="330"/>
        </pc:sldMkLst>
      </pc:sldChg>
      <pc:sldChg chg="del">
        <pc:chgData name="Andy Fishburne" userId="S::fishburnea@methodistchurch.org.uk::b7052024-c128-46e1-8596-8ac8f7c79dd4" providerId="AD" clId="Web-{E6B511F2-6A07-CDA9-2BFC-0157886C0344}" dt="2023-12-21T17:06:12.805" v="30"/>
        <pc:sldMkLst>
          <pc:docMk/>
          <pc:sldMk cId="7196700" sldId="331"/>
        </pc:sldMkLst>
      </pc:sldChg>
      <pc:sldChg chg="addSp modSp">
        <pc:chgData name="Andy Fishburne" userId="S::fishburnea@methodistchurch.org.uk::b7052024-c128-46e1-8596-8ac8f7c79dd4" providerId="AD" clId="Web-{E6B511F2-6A07-CDA9-2BFC-0157886C0344}" dt="2023-12-21T16:14:10.320" v="17" actId="14100"/>
        <pc:sldMkLst>
          <pc:docMk/>
          <pc:sldMk cId="96916987" sldId="332"/>
        </pc:sldMkLst>
        <pc:picChg chg="add mod">
          <ac:chgData name="Andy Fishburne" userId="S::fishburnea@methodistchurch.org.uk::b7052024-c128-46e1-8596-8ac8f7c79dd4" providerId="AD" clId="Web-{E6B511F2-6A07-CDA9-2BFC-0157886C0344}" dt="2023-12-21T16:14:10.320" v="17" actId="14100"/>
          <ac:picMkLst>
            <pc:docMk/>
            <pc:sldMk cId="96916987" sldId="332"/>
            <ac:picMk id="4" creationId="{8A0947B1-1FEF-71B7-A082-1D913EA94EC5}"/>
          </ac:picMkLst>
        </pc:picChg>
      </pc:sldChg>
      <pc:sldChg chg="del">
        <pc:chgData name="Andy Fishburne" userId="S::fishburnea@methodistchurch.org.uk::b7052024-c128-46e1-8596-8ac8f7c79dd4" providerId="AD" clId="Web-{E6B511F2-6A07-CDA9-2BFC-0157886C0344}" dt="2023-12-21T16:26:56.403" v="22"/>
        <pc:sldMkLst>
          <pc:docMk/>
          <pc:sldMk cId="1369273655" sldId="334"/>
        </pc:sldMkLst>
      </pc:sldChg>
      <pc:sldChg chg="del">
        <pc:chgData name="Andy Fishburne" userId="S::fishburnea@methodistchurch.org.uk::b7052024-c128-46e1-8596-8ac8f7c79dd4" providerId="AD" clId="Web-{E6B511F2-6A07-CDA9-2BFC-0157886C0344}" dt="2023-12-21T16:26:57.059" v="23"/>
        <pc:sldMkLst>
          <pc:docMk/>
          <pc:sldMk cId="1010382287" sldId="335"/>
        </pc:sldMkLst>
      </pc:sldChg>
      <pc:sldChg chg="del">
        <pc:chgData name="Andy Fishburne" userId="S::fishburnea@methodistchurch.org.uk::b7052024-c128-46e1-8596-8ac8f7c79dd4" providerId="AD" clId="Web-{E6B511F2-6A07-CDA9-2BFC-0157886C0344}" dt="2023-12-21T15:28:31.398" v="5"/>
        <pc:sldMkLst>
          <pc:docMk/>
          <pc:sldMk cId="675102364" sldId="338"/>
        </pc:sldMkLst>
      </pc:sldChg>
      <pc:sldChg chg="addSp modSp add replId">
        <pc:chgData name="Andy Fishburne" userId="S::fishburnea@methodistchurch.org.uk::b7052024-c128-46e1-8596-8ac8f7c79dd4" providerId="AD" clId="Web-{E6B511F2-6A07-CDA9-2BFC-0157886C0344}" dt="2023-12-21T15:28:23.147" v="4" actId="14100"/>
        <pc:sldMkLst>
          <pc:docMk/>
          <pc:sldMk cId="1350872875" sldId="346"/>
        </pc:sldMkLst>
        <pc:picChg chg="add mod">
          <ac:chgData name="Andy Fishburne" userId="S::fishburnea@methodistchurch.org.uk::b7052024-c128-46e1-8596-8ac8f7c79dd4" providerId="AD" clId="Web-{E6B511F2-6A07-CDA9-2BFC-0157886C0344}" dt="2023-12-21T15:28:23.147" v="4" actId="14100"/>
          <ac:picMkLst>
            <pc:docMk/>
            <pc:sldMk cId="1350872875" sldId="346"/>
            <ac:picMk id="2" creationId="{2EA9D180-0DFA-EE08-B3A7-A60F12CC89BC}"/>
          </ac:picMkLst>
        </pc:picChg>
      </pc:sldChg>
      <pc:sldChg chg="addSp modSp add replId">
        <pc:chgData name="Andy Fishburne" userId="S::fishburnea@methodistchurch.org.uk::b7052024-c128-46e1-8596-8ac8f7c79dd4" providerId="AD" clId="Web-{E6B511F2-6A07-CDA9-2BFC-0157886C0344}" dt="2023-12-21T15:54:36.897" v="9" actId="14100"/>
        <pc:sldMkLst>
          <pc:docMk/>
          <pc:sldMk cId="3583738320" sldId="347"/>
        </pc:sldMkLst>
        <pc:picChg chg="add mod">
          <ac:chgData name="Andy Fishburne" userId="S::fishburnea@methodistchurch.org.uk::b7052024-c128-46e1-8596-8ac8f7c79dd4" providerId="AD" clId="Web-{E6B511F2-6A07-CDA9-2BFC-0157886C0344}" dt="2023-12-21T15:54:36.897" v="9" actId="14100"/>
          <ac:picMkLst>
            <pc:docMk/>
            <pc:sldMk cId="3583738320" sldId="347"/>
            <ac:picMk id="2" creationId="{BF2CDB22-3CCB-42FE-DFAF-D19C3E51F2BF}"/>
          </ac:picMkLst>
        </pc:picChg>
      </pc:sldChg>
      <pc:sldChg chg="addSp modSp add replId">
        <pc:chgData name="Andy Fishburne" userId="S::fishburnea@methodistchurch.org.uk::b7052024-c128-46e1-8596-8ac8f7c79dd4" providerId="AD" clId="Web-{E6B511F2-6A07-CDA9-2BFC-0157886C0344}" dt="2023-12-21T16:26:46.621" v="21" actId="14100"/>
        <pc:sldMkLst>
          <pc:docMk/>
          <pc:sldMk cId="998831252" sldId="348"/>
        </pc:sldMkLst>
        <pc:picChg chg="add mod">
          <ac:chgData name="Andy Fishburne" userId="S::fishburnea@methodistchurch.org.uk::b7052024-c128-46e1-8596-8ac8f7c79dd4" providerId="AD" clId="Web-{E6B511F2-6A07-CDA9-2BFC-0157886C0344}" dt="2023-12-21T16:26:46.621" v="21" actId="14100"/>
          <ac:picMkLst>
            <pc:docMk/>
            <pc:sldMk cId="998831252" sldId="348"/>
            <ac:picMk id="3" creationId="{1D99BCF8-826E-FE45-628B-AE47D8E70833}"/>
          </ac:picMkLst>
        </pc:picChg>
      </pc:sldChg>
      <pc:sldChg chg="addSp modSp add del replId">
        <pc:chgData name="Andy Fishburne" userId="S::fishburnea@methodistchurch.org.uk::b7052024-c128-46e1-8596-8ac8f7c79dd4" providerId="AD" clId="Web-{E6B511F2-6A07-CDA9-2BFC-0157886C0344}" dt="2023-12-21T16:12:38.598" v="14"/>
        <pc:sldMkLst>
          <pc:docMk/>
          <pc:sldMk cId="2920549993" sldId="348"/>
        </pc:sldMkLst>
        <pc:picChg chg="add mod">
          <ac:chgData name="Andy Fishburne" userId="S::fishburnea@methodistchurch.org.uk::b7052024-c128-46e1-8596-8ac8f7c79dd4" providerId="AD" clId="Web-{E6B511F2-6A07-CDA9-2BFC-0157886C0344}" dt="2023-12-21T16:12:36.395" v="13" actId="1076"/>
          <ac:picMkLst>
            <pc:docMk/>
            <pc:sldMk cId="2920549993" sldId="348"/>
            <ac:picMk id="3" creationId="{BCFA8A4A-ABC0-16FB-5590-2C3D1FD57320}"/>
          </ac:picMkLst>
        </pc:picChg>
      </pc:sldChg>
      <pc:sldChg chg="addSp modSp add replId">
        <pc:chgData name="Andy Fishburne" userId="S::fishburnea@methodistchurch.org.uk::b7052024-c128-46e1-8596-8ac8f7c79dd4" providerId="AD" clId="Web-{E6B511F2-6A07-CDA9-2BFC-0157886C0344}" dt="2023-12-21T17:06:02.118" v="27" actId="14100"/>
        <pc:sldMkLst>
          <pc:docMk/>
          <pc:sldMk cId="3087593130" sldId="349"/>
        </pc:sldMkLst>
        <pc:picChg chg="add mod">
          <ac:chgData name="Andy Fishburne" userId="S::fishburnea@methodistchurch.org.uk::b7052024-c128-46e1-8596-8ac8f7c79dd4" providerId="AD" clId="Web-{E6B511F2-6A07-CDA9-2BFC-0157886C0344}" dt="2023-12-21T17:06:02.118" v="27" actId="14100"/>
          <ac:picMkLst>
            <pc:docMk/>
            <pc:sldMk cId="3087593130" sldId="349"/>
            <ac:picMk id="3" creationId="{DA9B3968-94A5-7F73-6654-8E505D50F19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5ABE87-3A8E-4D2F-8B2E-882DDA4E5279}" type="datetimeFigureOut">
              <a:t>1/29/2024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6739FF-E568-483E-9195-C17330BC15F9}" type="slidenum">
              <a:t>‹#›</a:t>
            </a:fld>
            <a:endParaRPr lang="en-GB"/>
          </a:p>
        </p:txBody>
      </p:sp>
    </p:spTree>
    <p:extLst>
      <p:ext uri="{BB962C8B-B14F-4D97-AF65-F5344CB8AC3E}">
        <p14:creationId xmlns:p14="http://schemas.microsoft.com/office/powerpoint/2010/main" val="3500065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Session one: A Methodist Way of Life</a:t>
            </a:r>
            <a:endParaRPr lang="en-GB"/>
          </a:p>
        </p:txBody>
      </p:sp>
      <p:sp>
        <p:nvSpPr>
          <p:cNvPr id="4" name="Slide Number Placeholder 3"/>
          <p:cNvSpPr>
            <a:spLocks noGrp="1"/>
          </p:cNvSpPr>
          <p:nvPr>
            <p:ph type="sldNum" sz="quarter" idx="5"/>
          </p:nvPr>
        </p:nvSpPr>
        <p:spPr/>
        <p:txBody>
          <a:bodyPr/>
          <a:lstStyle/>
          <a:p>
            <a:fld id="{926739FF-E568-483E-9195-C17330BC15F9}" type="slidenum">
              <a:rPr lang="en-GB" smtClean="0"/>
              <a:t>1</a:t>
            </a:fld>
            <a:endParaRPr lang="en-GB"/>
          </a:p>
        </p:txBody>
      </p:sp>
    </p:spTree>
    <p:extLst>
      <p:ext uri="{BB962C8B-B14F-4D97-AF65-F5344CB8AC3E}">
        <p14:creationId xmlns:p14="http://schemas.microsoft.com/office/powerpoint/2010/main" val="3884530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Session one: The train journey parable (see ‘further notes’)</a:t>
            </a:r>
          </a:p>
          <a:p>
            <a:endParaRPr lang="en-US">
              <a:cs typeface="Calibri"/>
            </a:endParaRPr>
          </a:p>
          <a:p>
            <a:r>
              <a:rPr lang="en-US">
                <a:cs typeface="Calibri"/>
              </a:rPr>
              <a:t>But what does it look life in real life? The next four slides offer suggestions of how different practices might be done by a church community, with one chosen in each of the four areas of Our Calling (because we don’t do everything at once).</a:t>
            </a:r>
          </a:p>
          <a:p>
            <a:endParaRPr lang="en-US">
              <a:cs typeface="Calibri"/>
            </a:endParaRPr>
          </a:p>
          <a:p>
            <a:r>
              <a:rPr lang="en-US">
                <a:cs typeface="Calibri"/>
              </a:rPr>
              <a:t>Maybe like this – a group of people who gather in a chapel building, have Bible studies, coffee mornings and take part in protests against injustice. </a:t>
            </a:r>
          </a:p>
        </p:txBody>
      </p:sp>
      <p:sp>
        <p:nvSpPr>
          <p:cNvPr id="4" name="Slide Number Placeholder 3"/>
          <p:cNvSpPr>
            <a:spLocks noGrp="1"/>
          </p:cNvSpPr>
          <p:nvPr>
            <p:ph type="sldNum" sz="quarter" idx="5"/>
          </p:nvPr>
        </p:nvSpPr>
        <p:spPr/>
        <p:txBody>
          <a:bodyPr/>
          <a:lstStyle/>
          <a:p>
            <a:fld id="{926739FF-E568-483E-9195-C17330BC15F9}" type="slidenum">
              <a:rPr lang="en-GB"/>
              <a:t>10</a:t>
            </a:fld>
            <a:endParaRPr lang="en-GB"/>
          </a:p>
        </p:txBody>
      </p:sp>
    </p:spTree>
    <p:extLst>
      <p:ext uri="{BB962C8B-B14F-4D97-AF65-F5344CB8AC3E}">
        <p14:creationId xmlns:p14="http://schemas.microsoft.com/office/powerpoint/2010/main" val="2864690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Session one: The train journey parable (see ‘further notes’)</a:t>
            </a:r>
          </a:p>
          <a:p>
            <a:endParaRPr lang="en-US">
              <a:cs typeface="Calibri"/>
            </a:endParaRPr>
          </a:p>
          <a:p>
            <a:r>
              <a:rPr lang="en-US">
                <a:cs typeface="Calibri"/>
              </a:rPr>
              <a:t>Maybe in a rural context people gather for worship in each other's homes, bake tasty cakes for the community, take part in walk-and-talk hikes, and join in litter picking.</a:t>
            </a:r>
          </a:p>
          <a:p>
            <a:endParaRPr lang="en-US">
              <a:cs typeface="Calibri"/>
            </a:endParaRPr>
          </a:p>
        </p:txBody>
      </p:sp>
      <p:sp>
        <p:nvSpPr>
          <p:cNvPr id="4" name="Slide Number Placeholder 3"/>
          <p:cNvSpPr>
            <a:spLocks noGrp="1"/>
          </p:cNvSpPr>
          <p:nvPr>
            <p:ph type="sldNum" sz="quarter" idx="5"/>
          </p:nvPr>
        </p:nvSpPr>
        <p:spPr/>
        <p:txBody>
          <a:bodyPr/>
          <a:lstStyle/>
          <a:p>
            <a:fld id="{926739FF-E568-483E-9195-C17330BC15F9}" type="slidenum">
              <a:rPr lang="en-GB"/>
              <a:t>11</a:t>
            </a:fld>
            <a:endParaRPr lang="en-GB"/>
          </a:p>
        </p:txBody>
      </p:sp>
    </p:spTree>
    <p:extLst>
      <p:ext uri="{BB962C8B-B14F-4D97-AF65-F5344CB8AC3E}">
        <p14:creationId xmlns:p14="http://schemas.microsoft.com/office/powerpoint/2010/main" val="191241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Session one: The train journey parable (see ‘further notes’)</a:t>
            </a:r>
          </a:p>
          <a:p>
            <a:endParaRPr lang="en-US">
              <a:cs typeface="Calibri"/>
            </a:endParaRPr>
          </a:p>
          <a:p>
            <a:r>
              <a:rPr lang="en-US">
                <a:cs typeface="Calibri"/>
              </a:rPr>
              <a:t>It works in a digital context too. You can worship online, learn from podcasts (including our very own Hope and Anchor!), be a loving presence on social media, and take part in online petitions.</a:t>
            </a:r>
          </a:p>
        </p:txBody>
      </p:sp>
      <p:sp>
        <p:nvSpPr>
          <p:cNvPr id="4" name="Slide Number Placeholder 3"/>
          <p:cNvSpPr>
            <a:spLocks noGrp="1"/>
          </p:cNvSpPr>
          <p:nvPr>
            <p:ph type="sldNum" sz="quarter" idx="5"/>
          </p:nvPr>
        </p:nvSpPr>
        <p:spPr/>
        <p:txBody>
          <a:bodyPr/>
          <a:lstStyle/>
          <a:p>
            <a:fld id="{926739FF-E568-483E-9195-C17330BC15F9}" type="slidenum">
              <a:rPr lang="en-GB"/>
              <a:t>12</a:t>
            </a:fld>
            <a:endParaRPr lang="en-GB"/>
          </a:p>
        </p:txBody>
      </p:sp>
    </p:spTree>
    <p:extLst>
      <p:ext uri="{BB962C8B-B14F-4D97-AF65-F5344CB8AC3E}">
        <p14:creationId xmlns:p14="http://schemas.microsoft.com/office/powerpoint/2010/main" val="1055036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Session one: The train journey parable (see ‘further notes’)</a:t>
            </a:r>
          </a:p>
          <a:p>
            <a:endParaRPr lang="en-US">
              <a:cs typeface="Calibri"/>
            </a:endParaRPr>
          </a:p>
          <a:p>
            <a:r>
              <a:rPr lang="en-US">
                <a:cs typeface="Calibri"/>
              </a:rPr>
              <a:t>It also fits a pioneering context too. You might meet with people in a café, share food, tell stories and share ideas for caring for the environment. </a:t>
            </a:r>
          </a:p>
        </p:txBody>
      </p:sp>
      <p:sp>
        <p:nvSpPr>
          <p:cNvPr id="4" name="Slide Number Placeholder 3"/>
          <p:cNvSpPr>
            <a:spLocks noGrp="1"/>
          </p:cNvSpPr>
          <p:nvPr>
            <p:ph type="sldNum" sz="quarter" idx="5"/>
          </p:nvPr>
        </p:nvSpPr>
        <p:spPr/>
        <p:txBody>
          <a:bodyPr/>
          <a:lstStyle/>
          <a:p>
            <a:fld id="{926739FF-E568-483E-9195-C17330BC15F9}" type="slidenum">
              <a:rPr lang="en-GB"/>
              <a:t>13</a:t>
            </a:fld>
            <a:endParaRPr lang="en-GB"/>
          </a:p>
        </p:txBody>
      </p:sp>
    </p:spTree>
    <p:extLst>
      <p:ext uri="{BB962C8B-B14F-4D97-AF65-F5344CB8AC3E}">
        <p14:creationId xmlns:p14="http://schemas.microsoft.com/office/powerpoint/2010/main" val="247907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Session one: The train journey parable stage six (see ‘further notes’)</a:t>
            </a:r>
          </a:p>
          <a:p>
            <a:endParaRPr lang="en-US"/>
          </a:p>
          <a:p>
            <a:r>
              <a:rPr lang="en-US"/>
              <a:t>The discipleship journey is an exciting one, and deeply fulfilling. So we don’t want to limit the journey to people who are already travelling.  </a:t>
            </a:r>
          </a:p>
          <a:p>
            <a:r>
              <a:rPr lang="en-US"/>
              <a:t> </a:t>
            </a:r>
            <a:endParaRPr lang="en-US">
              <a:cs typeface="Calibri"/>
            </a:endParaRPr>
          </a:p>
          <a:p>
            <a:r>
              <a:rPr lang="en-US"/>
              <a:t>Each station in the network is an opportunity for new people to start their own journey. For one person, that might be sensing something spiritual in nature. For another, it might be wrestling with questions about evil in the world. </a:t>
            </a:r>
          </a:p>
          <a:p>
            <a:r>
              <a:rPr lang="en-US"/>
              <a:t> </a:t>
            </a:r>
            <a:endParaRPr lang="en-US">
              <a:cs typeface="Calibri"/>
            </a:endParaRPr>
          </a:p>
          <a:p>
            <a:r>
              <a:rPr lang="en-US"/>
              <a:t>We want to ensure the stations (our activities and practices) are accessible to new people as well as experienced </a:t>
            </a:r>
            <a:r>
              <a:rPr lang="en-US" err="1"/>
              <a:t>travellers</a:t>
            </a:r>
            <a:r>
              <a:rPr lang="en-US"/>
              <a:t>. As leaders, we need to be able to support people in taking those first steps into the network, and exploring the journey God is taking them on. </a:t>
            </a:r>
            <a:endParaRPr lang="en-US">
              <a:cs typeface="Calibri"/>
            </a:endParaRPr>
          </a:p>
        </p:txBody>
      </p:sp>
      <p:sp>
        <p:nvSpPr>
          <p:cNvPr id="4" name="Slide Number Placeholder 3"/>
          <p:cNvSpPr>
            <a:spLocks noGrp="1"/>
          </p:cNvSpPr>
          <p:nvPr>
            <p:ph type="sldNum" sz="quarter" idx="5"/>
          </p:nvPr>
        </p:nvSpPr>
        <p:spPr/>
        <p:txBody>
          <a:bodyPr/>
          <a:lstStyle/>
          <a:p>
            <a:fld id="{926739FF-E568-483E-9195-C17330BC15F9}" type="slidenum">
              <a:rPr lang="en-GB"/>
              <a:t>14</a:t>
            </a:fld>
            <a:endParaRPr lang="en-GB"/>
          </a:p>
        </p:txBody>
      </p:sp>
    </p:spTree>
    <p:extLst>
      <p:ext uri="{BB962C8B-B14F-4D97-AF65-F5344CB8AC3E}">
        <p14:creationId xmlns:p14="http://schemas.microsoft.com/office/powerpoint/2010/main" val="3983004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Session one: God loves you. Unconditionally. No strings attached. (See ‘background reflection’)</a:t>
            </a:r>
            <a:endParaRPr lang="en-US">
              <a:ea typeface="Calibri"/>
              <a:cs typeface="Calibri"/>
            </a:endParaRPr>
          </a:p>
          <a:p>
            <a:endParaRPr lang="en-US"/>
          </a:p>
          <a:p>
            <a:endParaRPr lang="en-US"/>
          </a:p>
          <a:p>
            <a:r>
              <a:rPr lang="en-US"/>
              <a:t>In response to this gift, there are twelve things that we do individually and together as we grow as followers of Jesus, which help us to worship God, serve others, be evangelistic, and learn and care together. None of this makes God love you any more –  but they may help you </a:t>
            </a:r>
            <a:r>
              <a:rPr lang="en-US" err="1"/>
              <a:t>realise</a:t>
            </a:r>
            <a:r>
              <a:rPr lang="en-US"/>
              <a:t> how deeply you are loved by God.</a:t>
            </a:r>
            <a:endParaRPr lang="en-US">
              <a:ea typeface="Calibri"/>
              <a:cs typeface="Calibri"/>
            </a:endParaRPr>
          </a:p>
        </p:txBody>
      </p:sp>
      <p:sp>
        <p:nvSpPr>
          <p:cNvPr id="4" name="Slide Number Placeholder 3"/>
          <p:cNvSpPr>
            <a:spLocks noGrp="1"/>
          </p:cNvSpPr>
          <p:nvPr>
            <p:ph type="sldNum" sz="quarter" idx="5"/>
          </p:nvPr>
        </p:nvSpPr>
        <p:spPr/>
        <p:txBody>
          <a:bodyPr/>
          <a:lstStyle/>
          <a:p>
            <a:fld id="{926739FF-E568-483E-9195-C17330BC15F9}" type="slidenum">
              <a:t>2</a:t>
            </a:fld>
            <a:endParaRPr lang="en-GB"/>
          </a:p>
        </p:txBody>
      </p:sp>
    </p:spTree>
    <p:extLst>
      <p:ext uri="{BB962C8B-B14F-4D97-AF65-F5344CB8AC3E}">
        <p14:creationId xmlns:p14="http://schemas.microsoft.com/office/powerpoint/2010/main" val="515890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Session one: The twelve stations of A Methodist Way of Life (See ‘background reflection’)</a:t>
            </a:r>
            <a:endParaRPr lang="en-US">
              <a:cs typeface="Calibri"/>
            </a:endParaRPr>
          </a:p>
        </p:txBody>
      </p:sp>
      <p:sp>
        <p:nvSpPr>
          <p:cNvPr id="4" name="Slide Number Placeholder 3"/>
          <p:cNvSpPr>
            <a:spLocks noGrp="1"/>
          </p:cNvSpPr>
          <p:nvPr>
            <p:ph type="sldNum" sz="quarter" idx="5"/>
          </p:nvPr>
        </p:nvSpPr>
        <p:spPr/>
        <p:txBody>
          <a:bodyPr/>
          <a:lstStyle/>
          <a:p>
            <a:fld id="{926739FF-E568-483E-9195-C17330BC15F9}" type="slidenum">
              <a:rPr lang="en-GB"/>
              <a:t>3</a:t>
            </a:fld>
            <a:endParaRPr lang="en-GB"/>
          </a:p>
        </p:txBody>
      </p:sp>
    </p:spTree>
    <p:extLst>
      <p:ext uri="{BB962C8B-B14F-4D97-AF65-F5344CB8AC3E}">
        <p14:creationId xmlns:p14="http://schemas.microsoft.com/office/powerpoint/2010/main" val="4222601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Session one: The train journey parable (see ‘further notes’)</a:t>
            </a:r>
          </a:p>
          <a:p>
            <a:endParaRPr lang="en-US"/>
          </a:p>
          <a:p>
            <a:r>
              <a:rPr lang="en-US"/>
              <a:t>God longs to take you on the journey of a lifetime. </a:t>
            </a:r>
            <a:r>
              <a:rPr lang="en-US">
                <a:ea typeface="Calibri"/>
                <a:cs typeface="Calibri"/>
              </a:rPr>
              <a:t>Let's create a </a:t>
            </a:r>
            <a:r>
              <a:rPr lang="en-US"/>
              <a:t>modern-day parable. </a:t>
            </a:r>
            <a:r>
              <a:rPr lang="en-US">
                <a:cs typeface="Calibri"/>
              </a:rPr>
              <a:t>Imagine</a:t>
            </a:r>
            <a:r>
              <a:rPr lang="en-US">
                <a:ea typeface="Calibri"/>
                <a:cs typeface="Calibri"/>
              </a:rPr>
              <a:t> that God's a train driver.</a:t>
            </a:r>
          </a:p>
        </p:txBody>
      </p:sp>
      <p:sp>
        <p:nvSpPr>
          <p:cNvPr id="4" name="Slide Number Placeholder 3"/>
          <p:cNvSpPr>
            <a:spLocks noGrp="1"/>
          </p:cNvSpPr>
          <p:nvPr>
            <p:ph type="sldNum" sz="quarter" idx="5"/>
          </p:nvPr>
        </p:nvSpPr>
        <p:spPr/>
        <p:txBody>
          <a:bodyPr/>
          <a:lstStyle/>
          <a:p>
            <a:fld id="{926739FF-E568-483E-9195-C17330BC15F9}" type="slidenum">
              <a:t>4</a:t>
            </a:fld>
            <a:endParaRPr lang="en-GB"/>
          </a:p>
        </p:txBody>
      </p:sp>
    </p:spTree>
    <p:extLst>
      <p:ext uri="{BB962C8B-B14F-4D97-AF65-F5344CB8AC3E}">
        <p14:creationId xmlns:p14="http://schemas.microsoft.com/office/powerpoint/2010/main" val="211415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Session one: The train journey parable – stage one (see ‘further notes’)</a:t>
            </a:r>
          </a:p>
          <a:p>
            <a:endParaRPr lang="en-US">
              <a:ea typeface="Calibri"/>
              <a:cs typeface="Calibri"/>
            </a:endParaRPr>
          </a:p>
          <a:p>
            <a:r>
              <a:rPr lang="en-US">
                <a:ea typeface="Calibri"/>
                <a:cs typeface="Calibri"/>
              </a:rPr>
              <a:t>When we respond to God's love, it’s a bit like getting on the train. </a:t>
            </a:r>
            <a:r>
              <a:rPr lang="en-US"/>
              <a:t>This can be scary, but nothing else in life is as satisfying. Staying where you are is an option, but you miss out on so much. What if you joined in with God’s adventure, what if you started a journey … not really sure what was going to happen or where you might end up next, with an open ticket for unlimited travel? </a:t>
            </a:r>
            <a:endParaRPr lang="en-US">
              <a:cs typeface="Calibri"/>
            </a:endParaRPr>
          </a:p>
          <a:p>
            <a:endParaRPr lang="en-US">
              <a:ea typeface="Calibri"/>
              <a:cs typeface="Calibri"/>
            </a:endParaRPr>
          </a:p>
          <a:p>
            <a:r>
              <a:rPr lang="en-US"/>
              <a:t>What’s important is deciding to get on the train, committing to the journey. There might be specific moments that stand out, like the day you first said 'Yes!' to Jesus. That's like stepping on to the train for the first time. Or maybe you’re just thinking about starting the journey now. But it’s also a daily commitment to keep travelling, in good times and bad. </a:t>
            </a:r>
            <a:endParaRPr lang="en-US">
              <a:ea typeface="Calibri"/>
              <a:cs typeface="Calibri"/>
            </a:endParaRPr>
          </a:p>
        </p:txBody>
      </p:sp>
      <p:sp>
        <p:nvSpPr>
          <p:cNvPr id="4" name="Slide Number Placeholder 3"/>
          <p:cNvSpPr>
            <a:spLocks noGrp="1"/>
          </p:cNvSpPr>
          <p:nvPr>
            <p:ph type="sldNum" sz="quarter" idx="5"/>
          </p:nvPr>
        </p:nvSpPr>
        <p:spPr/>
        <p:txBody>
          <a:bodyPr/>
          <a:lstStyle/>
          <a:p>
            <a:fld id="{926739FF-E568-483E-9195-C17330BC15F9}" type="slidenum">
              <a:t>5</a:t>
            </a:fld>
            <a:endParaRPr lang="en-GB"/>
          </a:p>
        </p:txBody>
      </p:sp>
    </p:spTree>
    <p:extLst>
      <p:ext uri="{BB962C8B-B14F-4D97-AF65-F5344CB8AC3E}">
        <p14:creationId xmlns:p14="http://schemas.microsoft.com/office/powerpoint/2010/main" val="2690129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Session one: The train journey parable – stage two (see ‘further notes’)</a:t>
            </a:r>
          </a:p>
          <a:p>
            <a:endParaRPr lang="en-US"/>
          </a:p>
          <a:p>
            <a:r>
              <a:rPr lang="en-US"/>
              <a:t>But where does the train go? What does this journey involve? There’s a map – we call it A Methodist Way of Life. The train goes to twelve stations. It's good to visit them all because, each station is an opportunity to: </a:t>
            </a:r>
            <a:endParaRPr lang="en-US">
              <a:cs typeface="Calibri"/>
            </a:endParaRPr>
          </a:p>
          <a:p>
            <a:r>
              <a:rPr lang="en-US"/>
              <a:t>•    encounter God, </a:t>
            </a:r>
            <a:endParaRPr lang="en-US">
              <a:ea typeface="Calibri" panose="020F0502020204030204"/>
              <a:cs typeface="Calibri" panose="020F0502020204030204"/>
            </a:endParaRPr>
          </a:p>
          <a:p>
            <a:r>
              <a:rPr lang="en-US"/>
              <a:t>•    grow in maturity, </a:t>
            </a:r>
            <a:endParaRPr lang="en-US">
              <a:ea typeface="Calibri" panose="020F0502020204030204"/>
              <a:cs typeface="Calibri" panose="020F0502020204030204"/>
            </a:endParaRPr>
          </a:p>
          <a:p>
            <a:r>
              <a:rPr lang="en-US"/>
              <a:t>•    step out in mission and action, </a:t>
            </a:r>
            <a:endParaRPr lang="en-US">
              <a:ea typeface="Calibri" panose="020F0502020204030204"/>
              <a:cs typeface="Calibri" panose="020F0502020204030204"/>
            </a:endParaRPr>
          </a:p>
          <a:p>
            <a:r>
              <a:rPr lang="en-US"/>
              <a:t>•    be surprised by joy.</a:t>
            </a:r>
            <a:endParaRPr lang="en-US">
              <a:ea typeface="Calibri"/>
              <a:cs typeface="Calibri"/>
            </a:endParaRPr>
          </a:p>
          <a:p>
            <a:endParaRPr lang="en-US"/>
          </a:p>
          <a:p>
            <a:r>
              <a:rPr lang="en-US"/>
              <a:t>Each station on the way represents a different spiritual practice we might do, a different way we can encounter God. Some stations will be familiar to you, but some might be new. </a:t>
            </a: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926739FF-E568-483E-9195-C17330BC15F9}" type="slidenum">
              <a:t>6</a:t>
            </a:fld>
            <a:endParaRPr lang="en-GB"/>
          </a:p>
        </p:txBody>
      </p:sp>
    </p:spTree>
    <p:extLst>
      <p:ext uri="{BB962C8B-B14F-4D97-AF65-F5344CB8AC3E}">
        <p14:creationId xmlns:p14="http://schemas.microsoft.com/office/powerpoint/2010/main" val="2268006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Session one: The train journey parable – stage three (see ‘further notes’)</a:t>
            </a:r>
          </a:p>
          <a:p>
            <a:endParaRPr lang="en-US"/>
          </a:p>
          <a:p>
            <a:r>
              <a:rPr lang="en-US"/>
              <a:t>We learn together between stations as we share stories and reflect on our encounters with God. Some people reflect in group conversation. Others prefer to journal. The Holy Spirit shapes and develops you, and you can become more like Jesus.</a:t>
            </a:r>
          </a:p>
        </p:txBody>
      </p:sp>
      <p:sp>
        <p:nvSpPr>
          <p:cNvPr id="4" name="Slide Number Placeholder 3"/>
          <p:cNvSpPr>
            <a:spLocks noGrp="1"/>
          </p:cNvSpPr>
          <p:nvPr>
            <p:ph type="sldNum" sz="quarter" idx="5"/>
          </p:nvPr>
        </p:nvSpPr>
        <p:spPr/>
        <p:txBody>
          <a:bodyPr/>
          <a:lstStyle/>
          <a:p>
            <a:fld id="{926739FF-E568-483E-9195-C17330BC15F9}" type="slidenum">
              <a:rPr lang="en-GB"/>
              <a:t>7</a:t>
            </a:fld>
            <a:endParaRPr lang="en-GB"/>
          </a:p>
        </p:txBody>
      </p:sp>
    </p:spTree>
    <p:extLst>
      <p:ext uri="{BB962C8B-B14F-4D97-AF65-F5344CB8AC3E}">
        <p14:creationId xmlns:p14="http://schemas.microsoft.com/office/powerpoint/2010/main" val="2548654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Session one: The train journey parable – stage four (see ‘further notes’).</a:t>
            </a:r>
          </a:p>
          <a:p>
            <a:pPr>
              <a:defRPr/>
            </a:pPr>
            <a:endParaRPr lang="en-US"/>
          </a:p>
          <a:p>
            <a:pPr>
              <a:defRPr/>
            </a:pPr>
            <a:r>
              <a:rPr lang="en-US"/>
              <a:t>Stages four to six are intended for people in leadership, though can also be the responsibility of all disciples living in community and supporting one another.</a:t>
            </a:r>
          </a:p>
          <a:p>
            <a:endParaRPr lang="en-US"/>
          </a:p>
          <a:p>
            <a:r>
              <a:rPr lang="en-US"/>
              <a:t>Now, if you are involved in leading other disciples in any way, there are three more steps. As church leaders we’re on our own discipleship journeys. But we also play a role as companions to others. We journey alongside people who are exploring the network, particularly if they’re still deciding whether to get on the train.  </a:t>
            </a:r>
            <a:endParaRPr lang="en-GB"/>
          </a:p>
          <a:p>
            <a:endParaRPr lang="en-US"/>
          </a:p>
          <a:p>
            <a:r>
              <a:rPr lang="en-US"/>
              <a:t>We might be a tour guide, helping someone explore a different part of a familiar station or encouraging them to leave their familiar home station, so that they experience God in a new and different way. Perhaps we’re even sales people, telling people about the great features of a station they haven’t been to yet. </a:t>
            </a:r>
            <a:endParaRPr lang="en-GB"/>
          </a:p>
        </p:txBody>
      </p:sp>
      <p:sp>
        <p:nvSpPr>
          <p:cNvPr id="4" name="Slide Number Placeholder 3"/>
          <p:cNvSpPr>
            <a:spLocks noGrp="1"/>
          </p:cNvSpPr>
          <p:nvPr>
            <p:ph type="sldNum" sz="quarter" idx="5"/>
          </p:nvPr>
        </p:nvSpPr>
        <p:spPr/>
        <p:txBody>
          <a:bodyPr/>
          <a:lstStyle/>
          <a:p>
            <a:fld id="{926739FF-E568-483E-9195-C17330BC15F9}" type="slidenum">
              <a:rPr lang="en-GB"/>
              <a:t>8</a:t>
            </a:fld>
            <a:endParaRPr lang="en-GB"/>
          </a:p>
        </p:txBody>
      </p:sp>
    </p:spTree>
    <p:extLst>
      <p:ext uri="{BB962C8B-B14F-4D97-AF65-F5344CB8AC3E}">
        <p14:creationId xmlns:p14="http://schemas.microsoft.com/office/powerpoint/2010/main" val="4257780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Session one: The train journey parable – stage five (see ‘further notes’)</a:t>
            </a:r>
          </a:p>
          <a:p>
            <a:endParaRPr lang="en-US"/>
          </a:p>
          <a:p>
            <a:r>
              <a:rPr lang="en-US"/>
              <a:t>Of course, we can’t direct people to stations that don’t exist. So we might need to ‘construct stations’ or build new infrastructure, ensuring that our churches and circuits have opportunities for people to take part in all these activities. That might mean starting a new prayer group, or helping someone who is passionate about injustice to join up with a Circuit initiative. It might mean partnering with other churches, and </a:t>
            </a:r>
            <a:r>
              <a:rPr lang="en-US" err="1"/>
              <a:t>organisations</a:t>
            </a:r>
            <a:r>
              <a:rPr lang="en-US"/>
              <a:t> with particular expertise.</a:t>
            </a:r>
            <a:endParaRPr lang="en-GB"/>
          </a:p>
        </p:txBody>
      </p:sp>
      <p:sp>
        <p:nvSpPr>
          <p:cNvPr id="4" name="Slide Number Placeholder 3"/>
          <p:cNvSpPr>
            <a:spLocks noGrp="1"/>
          </p:cNvSpPr>
          <p:nvPr>
            <p:ph type="sldNum" sz="quarter" idx="5"/>
          </p:nvPr>
        </p:nvSpPr>
        <p:spPr/>
        <p:txBody>
          <a:bodyPr/>
          <a:lstStyle/>
          <a:p>
            <a:fld id="{926739FF-E568-483E-9195-C17330BC15F9}" type="slidenum">
              <a:rPr lang="en-GB"/>
              <a:t>9</a:t>
            </a:fld>
            <a:endParaRPr lang="en-GB"/>
          </a:p>
        </p:txBody>
      </p:sp>
    </p:spTree>
    <p:extLst>
      <p:ext uri="{BB962C8B-B14F-4D97-AF65-F5344CB8AC3E}">
        <p14:creationId xmlns:p14="http://schemas.microsoft.com/office/powerpoint/2010/main" val="3133468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C Title slid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A9B2-5B05-614A-9BCF-86F92F85CF53}"/>
              </a:ext>
            </a:extLst>
          </p:cNvPr>
          <p:cNvSpPr>
            <a:spLocks noGrp="1"/>
          </p:cNvSpPr>
          <p:nvPr>
            <p:ph type="ctrTitle"/>
          </p:nvPr>
        </p:nvSpPr>
        <p:spPr>
          <a:xfrm>
            <a:off x="0" y="2045776"/>
            <a:ext cx="12192000" cy="1735609"/>
          </a:xfrm>
          <a:prstGeom prst="rect">
            <a:avLst/>
          </a:prstGeom>
        </p:spPr>
        <p:txBody>
          <a:bodyPr anchor="b"/>
          <a:lstStyle>
            <a:lvl1pPr algn="ctr">
              <a:defRPr sz="6000" b="0" i="0" baseline="0">
                <a:solidFill>
                  <a:schemeClr val="bg1"/>
                </a:solidFill>
                <a:latin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292233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C text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1302-55D0-9D4C-9592-4A0D1F868B6B}"/>
              </a:ext>
            </a:extLst>
          </p:cNvPr>
          <p:cNvSpPr>
            <a:spLocks noGrp="1"/>
          </p:cNvSpPr>
          <p:nvPr>
            <p:ph type="ctrTitle"/>
          </p:nvPr>
        </p:nvSpPr>
        <p:spPr>
          <a:xfrm>
            <a:off x="1524000" y="728663"/>
            <a:ext cx="9144000" cy="635435"/>
          </a:xfrm>
          <a:prstGeom prst="rect">
            <a:avLst/>
          </a:prstGeom>
        </p:spPr>
        <p:txBody>
          <a:bodyPr anchor="b"/>
          <a:lstStyle>
            <a:lvl1pPr algn="ctr">
              <a:defRPr sz="4200" b="1" baseline="0">
                <a:latin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B3E4E700-E2BD-4442-82BA-37337932B337}"/>
              </a:ext>
            </a:extLst>
          </p:cNvPr>
          <p:cNvSpPr>
            <a:spLocks noGrp="1"/>
          </p:cNvSpPr>
          <p:nvPr>
            <p:ph type="subTitle" idx="1"/>
          </p:nvPr>
        </p:nvSpPr>
        <p:spPr>
          <a:xfrm>
            <a:off x="1524000" y="1649494"/>
            <a:ext cx="9144000" cy="427521"/>
          </a:xfrm>
          <a:prstGeom prst="rect">
            <a:avLst/>
          </a:prstGeom>
        </p:spPr>
        <p:txBody>
          <a:bodyPr/>
          <a:lstStyle>
            <a:lvl1pPr marL="0" indent="0" algn="ctr">
              <a:buNone/>
              <a:defRPr sz="2400" baseline="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9787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MC text slide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F68628-BD3D-FF48-B52C-8C93F1DC1445}"/>
              </a:ext>
            </a:extLst>
          </p:cNvPr>
          <p:cNvSpPr>
            <a:spLocks noGrp="1"/>
          </p:cNvSpPr>
          <p:nvPr>
            <p:ph idx="1"/>
          </p:nvPr>
        </p:nvSpPr>
        <p:spPr>
          <a:xfrm>
            <a:off x="822702" y="1902229"/>
            <a:ext cx="10515600" cy="458381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5580132E-FBA5-B349-97EE-08796CD9BD14}"/>
              </a:ext>
            </a:extLst>
          </p:cNvPr>
          <p:cNvSpPr>
            <a:spLocks noGrp="1"/>
          </p:cNvSpPr>
          <p:nvPr>
            <p:ph type="ctrTitle"/>
          </p:nvPr>
        </p:nvSpPr>
        <p:spPr>
          <a:xfrm>
            <a:off x="822702" y="728663"/>
            <a:ext cx="10515600" cy="635435"/>
          </a:xfrm>
          <a:prstGeom prst="rect">
            <a:avLst/>
          </a:prstGeom>
        </p:spPr>
        <p:txBody>
          <a:bodyPr anchor="b"/>
          <a:lstStyle>
            <a:lvl1pPr algn="ctr">
              <a:defRPr sz="4200" b="1" baseline="0">
                <a:latin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3010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MC text slide 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9EA885-30F3-1F40-B265-5B3E943376AC}"/>
              </a:ext>
            </a:extLst>
          </p:cNvPr>
          <p:cNvSpPr>
            <a:spLocks noGrp="1"/>
          </p:cNvSpPr>
          <p:nvPr>
            <p:ph sz="half" idx="1"/>
          </p:nvPr>
        </p:nvSpPr>
        <p:spPr>
          <a:xfrm>
            <a:off x="838199" y="1686137"/>
            <a:ext cx="4958167"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43C853DA-AD30-E945-8747-4FC60F0D3678}"/>
              </a:ext>
            </a:extLst>
          </p:cNvPr>
          <p:cNvSpPr>
            <a:spLocks noGrp="1"/>
          </p:cNvSpPr>
          <p:nvPr>
            <p:ph sz="half" idx="10"/>
          </p:nvPr>
        </p:nvSpPr>
        <p:spPr>
          <a:xfrm>
            <a:off x="6395633" y="1686137"/>
            <a:ext cx="4958167"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CFBA6D94-CFD1-FE4E-B931-CCD7F22C4F73}"/>
              </a:ext>
            </a:extLst>
          </p:cNvPr>
          <p:cNvSpPr>
            <a:spLocks noGrp="1"/>
          </p:cNvSpPr>
          <p:nvPr>
            <p:ph type="ctrTitle"/>
          </p:nvPr>
        </p:nvSpPr>
        <p:spPr>
          <a:xfrm>
            <a:off x="838198" y="728663"/>
            <a:ext cx="10515601" cy="635435"/>
          </a:xfrm>
          <a:prstGeom prst="rect">
            <a:avLst/>
          </a:prstGeom>
        </p:spPr>
        <p:txBody>
          <a:bodyPr anchor="b"/>
          <a:lstStyle>
            <a:lvl1pPr algn="ctr">
              <a:defRPr sz="4200" b="1" baseline="0">
                <a:latin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211227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C Section slide with tex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CB5D3CC-E2E9-324C-9EB4-FD5288B32BB5}"/>
              </a:ext>
            </a:extLst>
          </p:cNvPr>
          <p:cNvSpPr>
            <a:spLocks noGrp="1"/>
          </p:cNvSpPr>
          <p:nvPr>
            <p:ph type="ctrTitle"/>
          </p:nvPr>
        </p:nvSpPr>
        <p:spPr>
          <a:xfrm>
            <a:off x="0" y="2045776"/>
            <a:ext cx="12192000" cy="1735809"/>
          </a:xfrm>
          <a:prstGeom prst="rect">
            <a:avLst/>
          </a:prstGeom>
        </p:spPr>
        <p:txBody>
          <a:bodyPr anchor="b"/>
          <a:lstStyle>
            <a:lvl1pPr algn="ctr">
              <a:defRPr sz="6000" b="1" i="0" baseline="0">
                <a:solidFill>
                  <a:srgbClr val="CE0F2C"/>
                </a:solidFill>
                <a:latin typeface="Arial" panose="020B0604020202020204" pitchFamily="34" charset="0"/>
                <a:ea typeface="Roboto" panose="02000000000000000000" pitchFamily="2" charset="0"/>
              </a:defRPr>
            </a:lvl1pPr>
          </a:lstStyle>
          <a:p>
            <a:r>
              <a:rPr lang="en-US"/>
              <a:t>Click to edit Master title style</a:t>
            </a:r>
          </a:p>
        </p:txBody>
      </p:sp>
    </p:spTree>
    <p:extLst>
      <p:ext uri="{BB962C8B-B14F-4D97-AF65-F5344CB8AC3E}">
        <p14:creationId xmlns:p14="http://schemas.microsoft.com/office/powerpoint/2010/main" val="36756459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8"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2"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hart">
            <a:extLst>
              <a:ext uri="{FF2B5EF4-FFF2-40B4-BE49-F238E27FC236}">
                <a16:creationId xmlns:a16="http://schemas.microsoft.com/office/drawing/2014/main" id="{352ADBE4-0FCA-5EA0-906A-9881EDC0FA85}"/>
              </a:ext>
            </a:extLst>
          </p:cNvPr>
          <p:cNvPicPr>
            <a:picLocks noChangeAspect="1"/>
          </p:cNvPicPr>
          <p:nvPr/>
        </p:nvPicPr>
        <p:blipFill>
          <a:blip r:embed="rId3"/>
          <a:stretch>
            <a:fillRect/>
          </a:stretch>
        </p:blipFill>
        <p:spPr>
          <a:xfrm>
            <a:off x="-876" y="-767"/>
            <a:ext cx="12193554" cy="6848796"/>
          </a:xfrm>
          <a:prstGeom prst="rect">
            <a:avLst/>
          </a:prstGeom>
        </p:spPr>
      </p:pic>
      <p:pic>
        <p:nvPicPr>
          <p:cNvPr id="8" name="Picture 6" descr="MCBCornerFlag.png">
            <a:extLst>
              <a:ext uri="{FF2B5EF4-FFF2-40B4-BE49-F238E27FC236}">
                <a16:creationId xmlns:a16="http://schemas.microsoft.com/office/drawing/2014/main" id="{D3E59572-4E63-B538-780C-48C4DF54368F}"/>
              </a:ext>
            </a:extLst>
          </p:cNvPr>
          <p:cNvPicPr>
            <a:picLocks noChangeAspect="1"/>
          </p:cNvPicPr>
          <p:nvPr/>
        </p:nvPicPr>
        <p:blipFill>
          <a:blip r:embed="rId4"/>
          <a:stretch>
            <a:fillRect/>
          </a:stretch>
        </p:blipFill>
        <p:spPr>
          <a:xfrm>
            <a:off x="9142461" y="5731409"/>
            <a:ext cx="3058773" cy="1152514"/>
          </a:xfrm>
          <a:prstGeom prst="rect">
            <a:avLst/>
          </a:prstGeom>
        </p:spPr>
      </p:pic>
    </p:spTree>
    <p:extLst>
      <p:ext uri="{BB962C8B-B14F-4D97-AF65-F5344CB8AC3E}">
        <p14:creationId xmlns:p14="http://schemas.microsoft.com/office/powerpoint/2010/main" val="2995815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ED24FF-2FAB-BC6E-5F93-9732AF970F4C}"/>
              </a:ext>
            </a:extLst>
          </p:cNvPr>
          <p:cNvSpPr/>
          <p:nvPr/>
        </p:nvSpPr>
        <p:spPr>
          <a:xfrm>
            <a:off x="-3080" y="-6928"/>
            <a:ext cx="12199696" cy="6865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picture containing text, sign, vector graphics&#10;&#10;Description automatically generated">
            <a:extLst>
              <a:ext uri="{FF2B5EF4-FFF2-40B4-BE49-F238E27FC236}">
                <a16:creationId xmlns:a16="http://schemas.microsoft.com/office/drawing/2014/main" id="{0B13C3F4-6A5A-8E58-D7F7-B686810E72D2}"/>
              </a:ext>
            </a:extLst>
          </p:cNvPr>
          <p:cNvPicPr>
            <a:picLocks noChangeAspect="1"/>
          </p:cNvPicPr>
          <p:nvPr/>
        </p:nvPicPr>
        <p:blipFill>
          <a:blip r:embed="rId3"/>
          <a:stretch>
            <a:fillRect/>
          </a:stretch>
        </p:blipFill>
        <p:spPr>
          <a:xfrm>
            <a:off x="920804" y="288231"/>
            <a:ext cx="11118796" cy="6275133"/>
          </a:xfrm>
          <a:prstGeom prst="rect">
            <a:avLst/>
          </a:prstGeom>
        </p:spPr>
      </p:pic>
      <p:pic>
        <p:nvPicPr>
          <p:cNvPr id="8" name="Picture 6" descr="MCBCornerFlag.png">
            <a:extLst>
              <a:ext uri="{FF2B5EF4-FFF2-40B4-BE49-F238E27FC236}">
                <a16:creationId xmlns:a16="http://schemas.microsoft.com/office/drawing/2014/main" id="{D3E59572-4E63-B538-780C-48C4DF54368F}"/>
              </a:ext>
            </a:extLst>
          </p:cNvPr>
          <p:cNvPicPr>
            <a:picLocks noChangeAspect="1"/>
          </p:cNvPicPr>
          <p:nvPr/>
        </p:nvPicPr>
        <p:blipFill>
          <a:blip r:embed="rId4"/>
          <a:stretch>
            <a:fillRect/>
          </a:stretch>
        </p:blipFill>
        <p:spPr>
          <a:xfrm>
            <a:off x="9196340" y="5708318"/>
            <a:ext cx="3058773" cy="1152514"/>
          </a:xfrm>
          <a:prstGeom prst="rect">
            <a:avLst/>
          </a:prstGeom>
        </p:spPr>
      </p:pic>
    </p:spTree>
    <p:extLst>
      <p:ext uri="{BB962C8B-B14F-4D97-AF65-F5344CB8AC3E}">
        <p14:creationId xmlns:p14="http://schemas.microsoft.com/office/powerpoint/2010/main" val="2870770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ED24FF-2FAB-BC6E-5F93-9732AF970F4C}"/>
              </a:ext>
            </a:extLst>
          </p:cNvPr>
          <p:cNvSpPr/>
          <p:nvPr/>
        </p:nvSpPr>
        <p:spPr>
          <a:xfrm>
            <a:off x="-3080" y="-6928"/>
            <a:ext cx="12199696" cy="6865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4" descr="A picture containing diagram&#10;&#10;Description automatically generated">
            <a:extLst>
              <a:ext uri="{FF2B5EF4-FFF2-40B4-BE49-F238E27FC236}">
                <a16:creationId xmlns:a16="http://schemas.microsoft.com/office/drawing/2014/main" id="{625655E4-6D3F-A57B-ABBF-49A3976EF099}"/>
              </a:ext>
            </a:extLst>
          </p:cNvPr>
          <p:cNvPicPr>
            <a:picLocks noChangeAspect="1"/>
          </p:cNvPicPr>
          <p:nvPr/>
        </p:nvPicPr>
        <p:blipFill>
          <a:blip r:embed="rId3"/>
          <a:stretch>
            <a:fillRect/>
          </a:stretch>
        </p:blipFill>
        <p:spPr>
          <a:xfrm>
            <a:off x="562215" y="480332"/>
            <a:ext cx="10926695" cy="6153470"/>
          </a:xfrm>
          <a:prstGeom prst="rect">
            <a:avLst/>
          </a:prstGeom>
        </p:spPr>
      </p:pic>
      <p:pic>
        <p:nvPicPr>
          <p:cNvPr id="8" name="Picture 6" descr="MCBCornerFlag.png">
            <a:extLst>
              <a:ext uri="{FF2B5EF4-FFF2-40B4-BE49-F238E27FC236}">
                <a16:creationId xmlns:a16="http://schemas.microsoft.com/office/drawing/2014/main" id="{D3E59572-4E63-B538-780C-48C4DF54368F}"/>
              </a:ext>
            </a:extLst>
          </p:cNvPr>
          <p:cNvPicPr>
            <a:picLocks noChangeAspect="1"/>
          </p:cNvPicPr>
          <p:nvPr/>
        </p:nvPicPr>
        <p:blipFill>
          <a:blip r:embed="rId4"/>
          <a:stretch>
            <a:fillRect/>
          </a:stretch>
        </p:blipFill>
        <p:spPr>
          <a:xfrm>
            <a:off x="9196340" y="5708318"/>
            <a:ext cx="3058773" cy="1152514"/>
          </a:xfrm>
          <a:prstGeom prst="rect">
            <a:avLst/>
          </a:prstGeom>
        </p:spPr>
      </p:pic>
    </p:spTree>
    <p:extLst>
      <p:ext uri="{BB962C8B-B14F-4D97-AF65-F5344CB8AC3E}">
        <p14:creationId xmlns:p14="http://schemas.microsoft.com/office/powerpoint/2010/main" val="4163568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ED24FF-2FAB-BC6E-5F93-9732AF970F4C}"/>
              </a:ext>
            </a:extLst>
          </p:cNvPr>
          <p:cNvSpPr/>
          <p:nvPr/>
        </p:nvSpPr>
        <p:spPr>
          <a:xfrm>
            <a:off x="-3080" y="-6928"/>
            <a:ext cx="12199696" cy="6865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4" descr="A picture containing icon&#10;&#10;Description automatically generated">
            <a:extLst>
              <a:ext uri="{FF2B5EF4-FFF2-40B4-BE49-F238E27FC236}">
                <a16:creationId xmlns:a16="http://schemas.microsoft.com/office/drawing/2014/main" id="{489C07A4-1C5E-2EE5-F927-F275080B111C}"/>
              </a:ext>
            </a:extLst>
          </p:cNvPr>
          <p:cNvPicPr>
            <a:picLocks noChangeAspect="1"/>
          </p:cNvPicPr>
          <p:nvPr/>
        </p:nvPicPr>
        <p:blipFill>
          <a:blip r:embed="rId3"/>
          <a:stretch>
            <a:fillRect/>
          </a:stretch>
        </p:blipFill>
        <p:spPr>
          <a:xfrm>
            <a:off x="959224" y="531559"/>
            <a:ext cx="10523284" cy="5922949"/>
          </a:xfrm>
          <a:prstGeom prst="rect">
            <a:avLst/>
          </a:prstGeom>
        </p:spPr>
      </p:pic>
      <p:pic>
        <p:nvPicPr>
          <p:cNvPr id="8" name="Picture 6" descr="MCBCornerFlag.png">
            <a:extLst>
              <a:ext uri="{FF2B5EF4-FFF2-40B4-BE49-F238E27FC236}">
                <a16:creationId xmlns:a16="http://schemas.microsoft.com/office/drawing/2014/main" id="{D3E59572-4E63-B538-780C-48C4DF54368F}"/>
              </a:ext>
            </a:extLst>
          </p:cNvPr>
          <p:cNvPicPr>
            <a:picLocks noChangeAspect="1"/>
          </p:cNvPicPr>
          <p:nvPr/>
        </p:nvPicPr>
        <p:blipFill>
          <a:blip r:embed="rId4"/>
          <a:stretch>
            <a:fillRect/>
          </a:stretch>
        </p:blipFill>
        <p:spPr>
          <a:xfrm>
            <a:off x="9196340" y="5708318"/>
            <a:ext cx="3058773" cy="1152514"/>
          </a:xfrm>
          <a:prstGeom prst="rect">
            <a:avLst/>
          </a:prstGeom>
        </p:spPr>
      </p:pic>
    </p:spTree>
    <p:extLst>
      <p:ext uri="{BB962C8B-B14F-4D97-AF65-F5344CB8AC3E}">
        <p14:creationId xmlns:p14="http://schemas.microsoft.com/office/powerpoint/2010/main" val="2546037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ED24FF-2FAB-BC6E-5F93-9732AF970F4C}"/>
              </a:ext>
            </a:extLst>
          </p:cNvPr>
          <p:cNvSpPr/>
          <p:nvPr/>
        </p:nvSpPr>
        <p:spPr>
          <a:xfrm>
            <a:off x="-3080" y="-6928"/>
            <a:ext cx="12199696" cy="6865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4" descr="Diagram&#10;&#10;Description automatically generated">
            <a:extLst>
              <a:ext uri="{FF2B5EF4-FFF2-40B4-BE49-F238E27FC236}">
                <a16:creationId xmlns:a16="http://schemas.microsoft.com/office/drawing/2014/main" id="{C4F8FD36-C440-C38C-72BD-8DDEF8423CB8}"/>
              </a:ext>
            </a:extLst>
          </p:cNvPr>
          <p:cNvPicPr>
            <a:picLocks noChangeAspect="1"/>
          </p:cNvPicPr>
          <p:nvPr/>
        </p:nvPicPr>
        <p:blipFill>
          <a:blip r:embed="rId3"/>
          <a:stretch>
            <a:fillRect/>
          </a:stretch>
        </p:blipFill>
        <p:spPr>
          <a:xfrm>
            <a:off x="703089" y="377878"/>
            <a:ext cx="10907485" cy="6140663"/>
          </a:xfrm>
          <a:prstGeom prst="rect">
            <a:avLst/>
          </a:prstGeom>
        </p:spPr>
      </p:pic>
      <p:pic>
        <p:nvPicPr>
          <p:cNvPr id="8" name="Picture 6" descr="MCBCornerFlag.png">
            <a:extLst>
              <a:ext uri="{FF2B5EF4-FFF2-40B4-BE49-F238E27FC236}">
                <a16:creationId xmlns:a16="http://schemas.microsoft.com/office/drawing/2014/main" id="{D3E59572-4E63-B538-780C-48C4DF54368F}"/>
              </a:ext>
            </a:extLst>
          </p:cNvPr>
          <p:cNvPicPr>
            <a:picLocks noChangeAspect="1"/>
          </p:cNvPicPr>
          <p:nvPr/>
        </p:nvPicPr>
        <p:blipFill>
          <a:blip r:embed="rId4"/>
          <a:stretch>
            <a:fillRect/>
          </a:stretch>
        </p:blipFill>
        <p:spPr>
          <a:xfrm>
            <a:off x="9196340" y="5708318"/>
            <a:ext cx="3058773" cy="1152514"/>
          </a:xfrm>
          <a:prstGeom prst="rect">
            <a:avLst/>
          </a:prstGeom>
        </p:spPr>
      </p:pic>
    </p:spTree>
    <p:extLst>
      <p:ext uri="{BB962C8B-B14F-4D97-AF65-F5344CB8AC3E}">
        <p14:creationId xmlns:p14="http://schemas.microsoft.com/office/powerpoint/2010/main" val="1315851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iagram&#10;&#10;Description automatically generated">
            <a:extLst>
              <a:ext uri="{FF2B5EF4-FFF2-40B4-BE49-F238E27FC236}">
                <a16:creationId xmlns:a16="http://schemas.microsoft.com/office/drawing/2014/main" id="{7162326D-9031-D560-4C2D-18B52CC17655}"/>
              </a:ext>
            </a:extLst>
          </p:cNvPr>
          <p:cNvPicPr>
            <a:picLocks noChangeAspect="1"/>
          </p:cNvPicPr>
          <p:nvPr/>
        </p:nvPicPr>
        <p:blipFill>
          <a:blip r:embed="rId3"/>
          <a:stretch>
            <a:fillRect/>
          </a:stretch>
        </p:blipFill>
        <p:spPr>
          <a:xfrm>
            <a:off x="95045" y="-62783"/>
            <a:ext cx="12108425" cy="6860662"/>
          </a:xfrm>
          <a:prstGeom prst="rect">
            <a:avLst/>
          </a:prstGeom>
        </p:spPr>
      </p:pic>
      <p:pic>
        <p:nvPicPr>
          <p:cNvPr id="8" name="Picture 6" descr="MCBCornerFlag.png">
            <a:extLst>
              <a:ext uri="{FF2B5EF4-FFF2-40B4-BE49-F238E27FC236}">
                <a16:creationId xmlns:a16="http://schemas.microsoft.com/office/drawing/2014/main" id="{D3E59572-4E63-B538-780C-48C4DF54368F}"/>
              </a:ext>
            </a:extLst>
          </p:cNvPr>
          <p:cNvPicPr>
            <a:picLocks noChangeAspect="1"/>
          </p:cNvPicPr>
          <p:nvPr/>
        </p:nvPicPr>
        <p:blipFill>
          <a:blip r:embed="rId4"/>
          <a:stretch>
            <a:fillRect/>
          </a:stretch>
        </p:blipFill>
        <p:spPr>
          <a:xfrm>
            <a:off x="9196340" y="5708318"/>
            <a:ext cx="3058773" cy="1152514"/>
          </a:xfrm>
          <a:prstGeom prst="rect">
            <a:avLst/>
          </a:prstGeom>
        </p:spPr>
      </p:pic>
    </p:spTree>
    <p:extLst>
      <p:ext uri="{BB962C8B-B14F-4D97-AF65-F5344CB8AC3E}">
        <p14:creationId xmlns:p14="http://schemas.microsoft.com/office/powerpoint/2010/main" val="3367479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pie chart&#10;&#10;Description automatically generated">
            <a:extLst>
              <a:ext uri="{FF2B5EF4-FFF2-40B4-BE49-F238E27FC236}">
                <a16:creationId xmlns:a16="http://schemas.microsoft.com/office/drawing/2014/main" id="{692D7A63-0865-BBC5-76F9-F11F033FAAA4}"/>
              </a:ext>
            </a:extLst>
          </p:cNvPr>
          <p:cNvPicPr>
            <a:picLocks noChangeAspect="1"/>
          </p:cNvPicPr>
          <p:nvPr/>
        </p:nvPicPr>
        <p:blipFill>
          <a:blip r:embed="rId3"/>
          <a:stretch>
            <a:fillRect/>
          </a:stretch>
        </p:blipFill>
        <p:spPr>
          <a:xfrm>
            <a:off x="-245807" y="-75893"/>
            <a:ext cx="12437806" cy="6960623"/>
          </a:xfrm>
          <a:prstGeom prst="rect">
            <a:avLst/>
          </a:prstGeom>
        </p:spPr>
      </p:pic>
      <p:pic>
        <p:nvPicPr>
          <p:cNvPr id="8" name="Picture 6" descr="MCBCornerFlag.png">
            <a:extLst>
              <a:ext uri="{FF2B5EF4-FFF2-40B4-BE49-F238E27FC236}">
                <a16:creationId xmlns:a16="http://schemas.microsoft.com/office/drawing/2014/main" id="{D3E59572-4E63-B538-780C-48C4DF54368F}"/>
              </a:ext>
            </a:extLst>
          </p:cNvPr>
          <p:cNvPicPr>
            <a:picLocks noChangeAspect="1"/>
          </p:cNvPicPr>
          <p:nvPr/>
        </p:nvPicPr>
        <p:blipFill>
          <a:blip r:embed="rId4"/>
          <a:stretch>
            <a:fillRect/>
          </a:stretch>
        </p:blipFill>
        <p:spPr>
          <a:xfrm>
            <a:off x="9142461" y="5731409"/>
            <a:ext cx="3058773" cy="1152514"/>
          </a:xfrm>
          <a:prstGeom prst="rect">
            <a:avLst/>
          </a:prstGeom>
        </p:spPr>
      </p:pic>
    </p:spTree>
    <p:extLst>
      <p:ext uri="{BB962C8B-B14F-4D97-AF65-F5344CB8AC3E}">
        <p14:creationId xmlns:p14="http://schemas.microsoft.com/office/powerpoint/2010/main" val="3751228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TubeMapVerbs.jpg">
            <a:extLst>
              <a:ext uri="{FF2B5EF4-FFF2-40B4-BE49-F238E27FC236}">
                <a16:creationId xmlns:a16="http://schemas.microsoft.com/office/drawing/2014/main" id="{F12AAB68-929F-97A0-007E-C9F6A6F492E4}"/>
              </a:ext>
            </a:extLst>
          </p:cNvPr>
          <p:cNvPicPr>
            <a:picLocks noChangeAspect="1"/>
          </p:cNvPicPr>
          <p:nvPr/>
        </p:nvPicPr>
        <p:blipFill>
          <a:blip r:embed="rId3"/>
          <a:stretch>
            <a:fillRect/>
          </a:stretch>
        </p:blipFill>
        <p:spPr>
          <a:xfrm>
            <a:off x="0" y="9525"/>
            <a:ext cx="12204700" cy="6870700"/>
          </a:xfrm>
          <a:prstGeom prst="rect">
            <a:avLst/>
          </a:prstGeom>
        </p:spPr>
      </p:pic>
      <p:pic>
        <p:nvPicPr>
          <p:cNvPr id="5" name="Picture 6" descr="MCBCornerFlag.png">
            <a:extLst>
              <a:ext uri="{FF2B5EF4-FFF2-40B4-BE49-F238E27FC236}">
                <a16:creationId xmlns:a16="http://schemas.microsoft.com/office/drawing/2014/main" id="{265723B2-7D78-F485-13A3-4D731E9AC895}"/>
              </a:ext>
            </a:extLst>
          </p:cNvPr>
          <p:cNvPicPr>
            <a:picLocks noChangeAspect="1"/>
          </p:cNvPicPr>
          <p:nvPr/>
        </p:nvPicPr>
        <p:blipFill>
          <a:blip r:embed="rId4"/>
          <a:stretch>
            <a:fillRect/>
          </a:stretch>
        </p:blipFill>
        <p:spPr>
          <a:xfrm>
            <a:off x="9142461" y="5731409"/>
            <a:ext cx="3058773" cy="1152514"/>
          </a:xfrm>
          <a:prstGeom prst="rect">
            <a:avLst/>
          </a:prstGeom>
        </p:spPr>
      </p:pic>
    </p:spTree>
    <p:extLst>
      <p:ext uri="{BB962C8B-B14F-4D97-AF65-F5344CB8AC3E}">
        <p14:creationId xmlns:p14="http://schemas.microsoft.com/office/powerpoint/2010/main" val="607337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hart, shape&#10;&#10;Description automatically generated">
            <a:extLst>
              <a:ext uri="{FF2B5EF4-FFF2-40B4-BE49-F238E27FC236}">
                <a16:creationId xmlns:a16="http://schemas.microsoft.com/office/drawing/2014/main" id="{79CDDCA7-EDAB-63CA-D4C3-95C094E16A8A}"/>
              </a:ext>
            </a:extLst>
          </p:cNvPr>
          <p:cNvPicPr>
            <a:picLocks noChangeAspect="1"/>
          </p:cNvPicPr>
          <p:nvPr/>
        </p:nvPicPr>
        <p:blipFill>
          <a:blip r:embed="rId3"/>
          <a:stretch>
            <a:fillRect/>
          </a:stretch>
        </p:blipFill>
        <p:spPr>
          <a:xfrm>
            <a:off x="-49161" y="2766"/>
            <a:ext cx="12246077" cy="6872133"/>
          </a:xfrm>
          <a:prstGeom prst="rect">
            <a:avLst/>
          </a:prstGeom>
        </p:spPr>
      </p:pic>
      <p:pic>
        <p:nvPicPr>
          <p:cNvPr id="8" name="Picture 6" descr="MCBCornerFlag.png">
            <a:extLst>
              <a:ext uri="{FF2B5EF4-FFF2-40B4-BE49-F238E27FC236}">
                <a16:creationId xmlns:a16="http://schemas.microsoft.com/office/drawing/2014/main" id="{D3E59572-4E63-B538-780C-48C4DF54368F}"/>
              </a:ext>
            </a:extLst>
          </p:cNvPr>
          <p:cNvPicPr>
            <a:picLocks noChangeAspect="1"/>
          </p:cNvPicPr>
          <p:nvPr/>
        </p:nvPicPr>
        <p:blipFill>
          <a:blip r:embed="rId4"/>
          <a:stretch>
            <a:fillRect/>
          </a:stretch>
        </p:blipFill>
        <p:spPr>
          <a:xfrm>
            <a:off x="9142461" y="5731409"/>
            <a:ext cx="3058773" cy="1152514"/>
          </a:xfrm>
          <a:prstGeom prst="rect">
            <a:avLst/>
          </a:prstGeom>
        </p:spPr>
      </p:pic>
    </p:spTree>
    <p:extLst>
      <p:ext uri="{BB962C8B-B14F-4D97-AF65-F5344CB8AC3E}">
        <p14:creationId xmlns:p14="http://schemas.microsoft.com/office/powerpoint/2010/main" val="1838770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diagram, application&#10;&#10;Description automatically generated">
            <a:extLst>
              <a:ext uri="{FF2B5EF4-FFF2-40B4-BE49-F238E27FC236}">
                <a16:creationId xmlns:a16="http://schemas.microsoft.com/office/drawing/2014/main" id="{770402DE-3EFF-60E6-DD0D-CF7110214E2B}"/>
              </a:ext>
            </a:extLst>
          </p:cNvPr>
          <p:cNvPicPr>
            <a:picLocks noChangeAspect="1"/>
          </p:cNvPicPr>
          <p:nvPr/>
        </p:nvPicPr>
        <p:blipFill>
          <a:blip r:embed="rId3"/>
          <a:stretch>
            <a:fillRect/>
          </a:stretch>
        </p:blipFill>
        <p:spPr>
          <a:xfrm>
            <a:off x="-68826" y="7681"/>
            <a:ext cx="12275574" cy="6877050"/>
          </a:xfrm>
          <a:prstGeom prst="rect">
            <a:avLst/>
          </a:prstGeom>
        </p:spPr>
      </p:pic>
      <p:pic>
        <p:nvPicPr>
          <p:cNvPr id="8" name="Picture 6" descr="MCBCornerFlag.png">
            <a:extLst>
              <a:ext uri="{FF2B5EF4-FFF2-40B4-BE49-F238E27FC236}">
                <a16:creationId xmlns:a16="http://schemas.microsoft.com/office/drawing/2014/main" id="{D3E59572-4E63-B538-780C-48C4DF54368F}"/>
              </a:ext>
            </a:extLst>
          </p:cNvPr>
          <p:cNvPicPr>
            <a:picLocks noChangeAspect="1"/>
          </p:cNvPicPr>
          <p:nvPr/>
        </p:nvPicPr>
        <p:blipFill>
          <a:blip r:embed="rId4"/>
          <a:stretch>
            <a:fillRect/>
          </a:stretch>
        </p:blipFill>
        <p:spPr>
          <a:xfrm>
            <a:off x="9142461" y="5731409"/>
            <a:ext cx="3058773" cy="1152514"/>
          </a:xfrm>
          <a:prstGeom prst="rect">
            <a:avLst/>
          </a:prstGeom>
        </p:spPr>
      </p:pic>
    </p:spTree>
    <p:extLst>
      <p:ext uri="{BB962C8B-B14F-4D97-AF65-F5344CB8AC3E}">
        <p14:creationId xmlns:p14="http://schemas.microsoft.com/office/powerpoint/2010/main" val="255878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MCBCornerFlag.png">
            <a:extLst>
              <a:ext uri="{FF2B5EF4-FFF2-40B4-BE49-F238E27FC236}">
                <a16:creationId xmlns:a16="http://schemas.microsoft.com/office/drawing/2014/main" id="{265723B2-7D78-F485-13A3-4D731E9AC895}"/>
              </a:ext>
            </a:extLst>
          </p:cNvPr>
          <p:cNvPicPr>
            <a:picLocks noChangeAspect="1"/>
          </p:cNvPicPr>
          <p:nvPr/>
        </p:nvPicPr>
        <p:blipFill>
          <a:blip r:embed="rId3"/>
          <a:stretch>
            <a:fillRect/>
          </a:stretch>
        </p:blipFill>
        <p:spPr>
          <a:xfrm>
            <a:off x="9142461" y="5731409"/>
            <a:ext cx="3058773" cy="1152514"/>
          </a:xfrm>
          <a:prstGeom prst="rect">
            <a:avLst/>
          </a:prstGeom>
        </p:spPr>
      </p:pic>
      <p:pic>
        <p:nvPicPr>
          <p:cNvPr id="2" name="Picture 3" descr="Diagram&#10;&#10;Description automatically generated">
            <a:extLst>
              <a:ext uri="{FF2B5EF4-FFF2-40B4-BE49-F238E27FC236}">
                <a16:creationId xmlns:a16="http://schemas.microsoft.com/office/drawing/2014/main" id="{A58E614A-EF82-3877-8B8E-312FD72E80BE}"/>
              </a:ext>
            </a:extLst>
          </p:cNvPr>
          <p:cNvPicPr>
            <a:picLocks noChangeAspect="1"/>
          </p:cNvPicPr>
          <p:nvPr/>
        </p:nvPicPr>
        <p:blipFill>
          <a:blip r:embed="rId4"/>
          <a:stretch>
            <a:fillRect/>
          </a:stretch>
        </p:blipFill>
        <p:spPr>
          <a:xfrm>
            <a:off x="-93406" y="12598"/>
            <a:ext cx="12300154" cy="6881966"/>
          </a:xfrm>
          <a:prstGeom prst="rect">
            <a:avLst/>
          </a:prstGeom>
        </p:spPr>
      </p:pic>
    </p:spTree>
    <p:extLst>
      <p:ext uri="{BB962C8B-B14F-4D97-AF65-F5344CB8AC3E}">
        <p14:creationId xmlns:p14="http://schemas.microsoft.com/office/powerpoint/2010/main" val="4067845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Diagram&#10;&#10;Description automatically generated">
            <a:extLst>
              <a:ext uri="{FF2B5EF4-FFF2-40B4-BE49-F238E27FC236}">
                <a16:creationId xmlns:a16="http://schemas.microsoft.com/office/drawing/2014/main" id="{660DEDF6-4B15-C9DF-E43D-BEC0447FDE71}"/>
              </a:ext>
            </a:extLst>
          </p:cNvPr>
          <p:cNvPicPr>
            <a:picLocks noChangeAspect="1"/>
          </p:cNvPicPr>
          <p:nvPr/>
        </p:nvPicPr>
        <p:blipFill>
          <a:blip r:embed="rId3"/>
          <a:stretch>
            <a:fillRect/>
          </a:stretch>
        </p:blipFill>
        <p:spPr>
          <a:xfrm>
            <a:off x="-60632" y="-111944"/>
            <a:ext cx="12329651" cy="6967179"/>
          </a:xfrm>
          <a:prstGeom prst="rect">
            <a:avLst/>
          </a:prstGeom>
        </p:spPr>
      </p:pic>
      <p:pic>
        <p:nvPicPr>
          <p:cNvPr id="8" name="Picture 6" descr="MCBCornerFlag.png">
            <a:extLst>
              <a:ext uri="{FF2B5EF4-FFF2-40B4-BE49-F238E27FC236}">
                <a16:creationId xmlns:a16="http://schemas.microsoft.com/office/drawing/2014/main" id="{D3E59572-4E63-B538-780C-48C4DF54368F}"/>
              </a:ext>
            </a:extLst>
          </p:cNvPr>
          <p:cNvPicPr>
            <a:picLocks noChangeAspect="1"/>
          </p:cNvPicPr>
          <p:nvPr/>
        </p:nvPicPr>
        <p:blipFill>
          <a:blip r:embed="rId4"/>
          <a:stretch>
            <a:fillRect/>
          </a:stretch>
        </p:blipFill>
        <p:spPr>
          <a:xfrm>
            <a:off x="9196340" y="5708318"/>
            <a:ext cx="3058773" cy="1152514"/>
          </a:xfrm>
          <a:prstGeom prst="rect">
            <a:avLst/>
          </a:prstGeom>
        </p:spPr>
      </p:pic>
    </p:spTree>
    <p:extLst>
      <p:ext uri="{BB962C8B-B14F-4D97-AF65-F5344CB8AC3E}">
        <p14:creationId xmlns:p14="http://schemas.microsoft.com/office/powerpoint/2010/main" val="3169407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iagram&#10;&#10;Description automatically generated">
            <a:extLst>
              <a:ext uri="{FF2B5EF4-FFF2-40B4-BE49-F238E27FC236}">
                <a16:creationId xmlns:a16="http://schemas.microsoft.com/office/drawing/2014/main" id="{891C0DC1-F712-1DF3-1F5E-433DF998BE91}"/>
              </a:ext>
            </a:extLst>
          </p:cNvPr>
          <p:cNvPicPr>
            <a:picLocks noChangeAspect="1"/>
          </p:cNvPicPr>
          <p:nvPr/>
        </p:nvPicPr>
        <p:blipFill>
          <a:blip r:embed="rId3"/>
          <a:stretch>
            <a:fillRect/>
          </a:stretch>
        </p:blipFill>
        <p:spPr>
          <a:xfrm>
            <a:off x="-3277" y="-95557"/>
            <a:ext cx="12272296" cy="6942598"/>
          </a:xfrm>
          <a:prstGeom prst="rect">
            <a:avLst/>
          </a:prstGeom>
        </p:spPr>
      </p:pic>
      <p:pic>
        <p:nvPicPr>
          <p:cNvPr id="8" name="Picture 6" descr="MCBCornerFlag.png">
            <a:extLst>
              <a:ext uri="{FF2B5EF4-FFF2-40B4-BE49-F238E27FC236}">
                <a16:creationId xmlns:a16="http://schemas.microsoft.com/office/drawing/2014/main" id="{D3E59572-4E63-B538-780C-48C4DF54368F}"/>
              </a:ext>
            </a:extLst>
          </p:cNvPr>
          <p:cNvPicPr>
            <a:picLocks noChangeAspect="1"/>
          </p:cNvPicPr>
          <p:nvPr/>
        </p:nvPicPr>
        <p:blipFill>
          <a:blip r:embed="rId4"/>
          <a:stretch>
            <a:fillRect/>
          </a:stretch>
        </p:blipFill>
        <p:spPr>
          <a:xfrm>
            <a:off x="9196340" y="5708318"/>
            <a:ext cx="3058773" cy="1152514"/>
          </a:xfrm>
          <a:prstGeom prst="rect">
            <a:avLst/>
          </a:prstGeom>
        </p:spPr>
      </p:pic>
    </p:spTree>
    <p:extLst>
      <p:ext uri="{BB962C8B-B14F-4D97-AF65-F5344CB8AC3E}">
        <p14:creationId xmlns:p14="http://schemas.microsoft.com/office/powerpoint/2010/main" val="879466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shape&#10;&#10;Description automatically generated">
            <a:extLst>
              <a:ext uri="{FF2B5EF4-FFF2-40B4-BE49-F238E27FC236}">
                <a16:creationId xmlns:a16="http://schemas.microsoft.com/office/drawing/2014/main" id="{A1FAB5B4-F229-1BA8-770C-BAB1F0C3370A}"/>
              </a:ext>
            </a:extLst>
          </p:cNvPr>
          <p:cNvPicPr>
            <a:picLocks noChangeAspect="1"/>
          </p:cNvPicPr>
          <p:nvPr/>
        </p:nvPicPr>
        <p:blipFill>
          <a:blip r:embed="rId3"/>
          <a:stretch>
            <a:fillRect/>
          </a:stretch>
        </p:blipFill>
        <p:spPr>
          <a:xfrm>
            <a:off x="-44245" y="-103750"/>
            <a:ext cx="12313264" cy="6958985"/>
          </a:xfrm>
          <a:prstGeom prst="rect">
            <a:avLst/>
          </a:prstGeom>
        </p:spPr>
      </p:pic>
      <p:pic>
        <p:nvPicPr>
          <p:cNvPr id="8" name="Picture 6" descr="MCBCornerFlag.png">
            <a:extLst>
              <a:ext uri="{FF2B5EF4-FFF2-40B4-BE49-F238E27FC236}">
                <a16:creationId xmlns:a16="http://schemas.microsoft.com/office/drawing/2014/main" id="{D3E59572-4E63-B538-780C-48C4DF54368F}"/>
              </a:ext>
            </a:extLst>
          </p:cNvPr>
          <p:cNvPicPr>
            <a:picLocks noChangeAspect="1"/>
          </p:cNvPicPr>
          <p:nvPr/>
        </p:nvPicPr>
        <p:blipFill>
          <a:blip r:embed="rId4"/>
          <a:stretch>
            <a:fillRect/>
          </a:stretch>
        </p:blipFill>
        <p:spPr>
          <a:xfrm>
            <a:off x="9196340" y="5708318"/>
            <a:ext cx="3058773" cy="1152514"/>
          </a:xfrm>
          <a:prstGeom prst="rect">
            <a:avLst/>
          </a:prstGeom>
        </p:spPr>
      </p:pic>
    </p:spTree>
    <p:extLst>
      <p:ext uri="{BB962C8B-B14F-4D97-AF65-F5344CB8AC3E}">
        <p14:creationId xmlns:p14="http://schemas.microsoft.com/office/powerpoint/2010/main" val="2178155771"/>
      </p:ext>
    </p:extLst>
  </p:cSld>
  <p:clrMapOvr>
    <a:masterClrMapping/>
  </p:clrMapOvr>
</p:sld>
</file>

<file path=ppt/theme/theme1.xml><?xml version="1.0" encoding="utf-8"?>
<a:theme xmlns:a="http://schemas.openxmlformats.org/drawingml/2006/main" name="3573 MC Powerpoint – new bra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573 MC Powerpoint – new brand" id="{40FA8D40-8179-FD41-B856-9BC021558B60}" vid="{7A99158A-A386-0941-A99B-D287FA80D4AC}"/>
    </a:ext>
  </a:extLst>
</a:theme>
</file>

<file path=ppt/theme/theme2.xml><?xml version="1.0" encoding="utf-8"?>
<a:theme xmlns:a="http://schemas.openxmlformats.org/drawingml/2006/main" name="MC text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7" id="{71F1F844-DA78-4447-A108-FEABDF8FC45F}" vid="{236811AE-EF1F-EB4B-BD5C-5C399254EF90}"/>
    </a:ext>
  </a:extLst>
</a:theme>
</file>

<file path=ppt/theme/theme3.xml><?xml version="1.0" encoding="utf-8"?>
<a:theme xmlns:a="http://schemas.openxmlformats.org/drawingml/2006/main" name="MC Section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7" id="{71F1F844-DA78-4447-A108-FEABDF8FC45F}" vid="{7E88D43A-807D-3441-BDA7-18E05E2EA61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0648246054A3849A2C8D215741A0880" ma:contentTypeVersion="17" ma:contentTypeDescription="Create a new document." ma:contentTypeScope="" ma:versionID="beefe754192f373aa0805f65376d9d61">
  <xsd:schema xmlns:xsd="http://www.w3.org/2001/XMLSchema" xmlns:xs="http://www.w3.org/2001/XMLSchema" xmlns:p="http://schemas.microsoft.com/office/2006/metadata/properties" xmlns:ns2="677c0e8b-3a09-485d-bc3b-2d9bd24c40fb" xmlns:ns3="91bca166-720d-4306-9758-b28e683d5b85" targetNamespace="http://schemas.microsoft.com/office/2006/metadata/properties" ma:root="true" ma:fieldsID="1b196f9e7e3c2b83754e8e076404c482" ns2:_="" ns3:_="">
    <xsd:import namespace="677c0e8b-3a09-485d-bc3b-2d9bd24c40fb"/>
    <xsd:import namespace="91bca166-720d-4306-9758-b28e683d5b8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DateTake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7c0e8b-3a09-485d-bc3b-2d9bd24c40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54fd3f6-5f20-4e97-acb8-f105e12c831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bca166-720d-4306-9758-b28e683d5b8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60bd926-a93c-472f-9efa-82427dcb8a77}" ma:internalName="TaxCatchAll" ma:showField="CatchAllData" ma:web="91bca166-720d-4306-9758-b28e683d5b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91bca166-720d-4306-9758-b28e683d5b85">
      <UserInfo>
        <DisplayName>Trey Hall</DisplayName>
        <AccountId>38</AccountId>
        <AccountType/>
      </UserInfo>
      <UserInfo>
        <DisplayName>Abi Jarvis</DisplayName>
        <AccountId>12</AccountId>
        <AccountType/>
      </UserInfo>
      <UserInfo>
        <DisplayName>Sally Rush</DisplayName>
        <AccountId>110</AccountId>
        <AccountType/>
      </UserInfo>
      <UserInfo>
        <DisplayName>Delyth Wyn Davies</DisplayName>
        <AccountId>109</AccountId>
        <AccountType/>
      </UserInfo>
      <UserInfo>
        <DisplayName>Andy Fishburne</DisplayName>
        <AccountId>10</AccountId>
        <AccountType/>
      </UserInfo>
      <UserInfo>
        <DisplayName>Rebecca Goldsmith</DisplayName>
        <AccountId>156</AccountId>
        <AccountType/>
      </UserInfo>
    </SharedWithUsers>
    <lcf76f155ced4ddcb4097134ff3c332f xmlns="677c0e8b-3a09-485d-bc3b-2d9bd24c40fb">
      <Terms xmlns="http://schemas.microsoft.com/office/infopath/2007/PartnerControls"/>
    </lcf76f155ced4ddcb4097134ff3c332f>
    <TaxCatchAll xmlns="91bca166-720d-4306-9758-b28e683d5b85" xsi:nil="true"/>
  </documentManagement>
</p:properties>
</file>

<file path=customXml/itemProps1.xml><?xml version="1.0" encoding="utf-8"?>
<ds:datastoreItem xmlns:ds="http://schemas.openxmlformats.org/officeDocument/2006/customXml" ds:itemID="{782C1E24-0FD1-464F-A6A6-DA19FCB1F699}">
  <ds:schemaRefs>
    <ds:schemaRef ds:uri="http://schemas.microsoft.com/sharepoint/v3/contenttype/forms"/>
  </ds:schemaRefs>
</ds:datastoreItem>
</file>

<file path=customXml/itemProps2.xml><?xml version="1.0" encoding="utf-8"?>
<ds:datastoreItem xmlns:ds="http://schemas.openxmlformats.org/officeDocument/2006/customXml" ds:itemID="{B8D674FB-17D0-4721-9FBE-0C3F617FAC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7c0e8b-3a09-485d-bc3b-2d9bd24c40fb"/>
    <ds:schemaRef ds:uri="91bca166-720d-4306-9758-b28e683d5b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89EBD7-D996-4EF4-9465-FA2E0ECE3B72}">
  <ds:schemaRefs>
    <ds:schemaRef ds:uri="677c0e8b-3a09-485d-bc3b-2d9bd24c40fb"/>
    <ds:schemaRef ds:uri="91bca166-720d-4306-9758-b28e683d5b8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3573 MC Powerpoint – new brand</Template>
  <TotalTime>1</TotalTime>
  <Words>1167</Words>
  <Application>Microsoft Office PowerPoint</Application>
  <PresentationFormat>Widescreen</PresentationFormat>
  <Paragraphs>71</Paragraphs>
  <Slides>14</Slides>
  <Notes>14</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14</vt:i4>
      </vt:variant>
    </vt:vector>
  </HeadingPairs>
  <TitlesOfParts>
    <vt:vector size="20" baseType="lpstr">
      <vt:lpstr>Arial</vt:lpstr>
      <vt:lpstr>Calibri</vt:lpstr>
      <vt:lpstr>Calibri Light</vt:lpstr>
      <vt:lpstr>3573 MC Powerpoint – new brand</vt:lpstr>
      <vt:lpstr>MC text slide</vt:lpstr>
      <vt:lpstr>MC Section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Methodist Church new  brand Powerpoint title slide</dc:title>
  <dc:creator>Microsoft Office User</dc:creator>
  <cp:lastModifiedBy>Abi Jarvis</cp:lastModifiedBy>
  <cp:revision>70</cp:revision>
  <dcterms:created xsi:type="dcterms:W3CDTF">2021-09-22T10:10:24Z</dcterms:created>
  <dcterms:modified xsi:type="dcterms:W3CDTF">2024-01-29T14:10:37Z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0x010100C0648246054A3849A2C8D215741A0880</vt:lpwstr>
  </property>
  <property fmtid="{D5CDD505-2E9C-101B-9397-08002B2CF9AE}" pid="3" name="MediaServiceImageTags">
    <vt:lpwstr/>
  </property>
</Properties>
</file>