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6"/>
  </p:notesMasterIdLst>
  <p:sldIdLst>
    <p:sldId id="256" r:id="rId3"/>
    <p:sldId id="257"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848" autoAdjust="0"/>
  </p:normalViewPr>
  <p:slideViewPr>
    <p:cSldViewPr snapToGrid="0">
      <p:cViewPr varScale="1">
        <p:scale>
          <a:sx n="90" d="100"/>
          <a:sy n="90" d="100"/>
        </p:scale>
        <p:origin x="13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customXml" Target="../customXml/item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4440C-E649-44A8-B6DA-926605CC654E}" type="datetimeFigureOut">
              <a:rPr lang="en-GB" smtClean="0"/>
              <a:t>29/01/2024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EBAA5-0010-4F65-8E4A-7827F414BA92}" type="slidenum">
              <a:rPr lang="en-GB" smtClean="0"/>
              <a:t>‹#›</a:t>
            </a:fld>
            <a:endParaRPr lang="en-GB"/>
          </a:p>
        </p:txBody>
      </p:sp>
    </p:spTree>
    <p:extLst>
      <p:ext uri="{BB962C8B-B14F-4D97-AF65-F5344CB8AC3E}">
        <p14:creationId xmlns:p14="http://schemas.microsoft.com/office/powerpoint/2010/main" val="385486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a:t>
            </a:r>
            <a:r>
              <a:rPr lang="en-US" dirty="0"/>
              <a:t>Methodist Way of Life</a:t>
            </a:r>
            <a:endParaRPr lang="en-GB" dirty="0"/>
          </a:p>
        </p:txBody>
      </p:sp>
      <p:sp>
        <p:nvSpPr>
          <p:cNvPr id="4" name="Slide Number Placeholder 3"/>
          <p:cNvSpPr>
            <a:spLocks noGrp="1"/>
          </p:cNvSpPr>
          <p:nvPr>
            <p:ph type="sldNum" sz="quarter" idx="5"/>
          </p:nvPr>
        </p:nvSpPr>
        <p:spPr/>
        <p:txBody>
          <a:bodyPr/>
          <a:lstStyle/>
          <a:p>
            <a:fld id="{926739FF-E568-483E-9195-C17330BC15F9}" type="slidenum">
              <a:rPr lang="en-GB" smtClean="0"/>
              <a:t>1</a:t>
            </a:fld>
            <a:endParaRPr lang="en-GB"/>
          </a:p>
        </p:txBody>
      </p:sp>
    </p:spTree>
    <p:extLst>
      <p:ext uri="{BB962C8B-B14F-4D97-AF65-F5344CB8AC3E}">
        <p14:creationId xmlns:p14="http://schemas.microsoft.com/office/powerpoint/2010/main" val="388453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Session: Care (see ‘key themes’)</a:t>
            </a:r>
          </a:p>
          <a:p>
            <a:endParaRPr lang="en-US"/>
          </a:p>
          <a:p>
            <a:r>
              <a:rPr lang="en-US"/>
              <a:t>We care for ourselves and those around us. It's all about love. Love for other people and yourself is what matters most.</a:t>
            </a:r>
            <a:endParaRPr lang="en-US">
              <a:cs typeface="Calibri"/>
            </a:endParaRPr>
          </a:p>
        </p:txBody>
      </p:sp>
      <p:sp>
        <p:nvSpPr>
          <p:cNvPr id="4" name="Slide Number Placeholder 3"/>
          <p:cNvSpPr>
            <a:spLocks noGrp="1"/>
          </p:cNvSpPr>
          <p:nvPr>
            <p:ph type="sldNum" sz="quarter" idx="5"/>
          </p:nvPr>
        </p:nvSpPr>
        <p:spPr/>
        <p:txBody>
          <a:bodyPr/>
          <a:lstStyle/>
          <a:p>
            <a:fld id="{926739FF-E568-483E-9195-C17330BC15F9}" type="slidenum">
              <a:rPr lang="en-GB"/>
              <a:t>2</a:t>
            </a:fld>
            <a:endParaRPr lang="en-GB"/>
          </a:p>
        </p:txBody>
      </p:sp>
    </p:spTree>
    <p:extLst>
      <p:ext uri="{BB962C8B-B14F-4D97-AF65-F5344CB8AC3E}">
        <p14:creationId xmlns:p14="http://schemas.microsoft.com/office/powerpoint/2010/main" val="252937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E407B-BD14-871E-FAB9-966EB93EFF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152FB4-38EE-846A-E519-E86F9F4207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5C49B5-5B1D-E4A1-3723-AE9E1357B621}"/>
              </a:ext>
            </a:extLst>
          </p:cNvPr>
          <p:cNvSpPr>
            <a:spLocks noGrp="1"/>
          </p:cNvSpPr>
          <p:nvPr>
            <p:ph type="body" idx="1"/>
          </p:nvPr>
        </p:nvSpPr>
        <p:spPr/>
        <p:txBody>
          <a:bodyPr/>
          <a:lstStyle/>
          <a:p>
            <a:r>
              <a:rPr lang="en-US"/>
              <a:t>Session: Care (see ‘background reflection’ and ‘creative activity’)</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Roboto" panose="02000000000000000000" pitchFamily="2" charset="0"/>
              </a:rPr>
              <a:t>We can think of many stories where caring for others has come at the detriment of caring for ourselves. We treat ourselves far more harshly than we ever treat others, at the disservice to ourselves and others. </a:t>
            </a:r>
            <a:r>
              <a:rPr lang="en-GB" sz="1800">
                <a:effectLst/>
                <a:latin typeface="Arial" panose="020B0604020202020204" pitchFamily="34" charset="0"/>
                <a:ea typeface="Roboto" panose="02000000000000000000" pitchFamily="2" charset="0"/>
                <a:cs typeface="Times New Roman" panose="02020603050405020304" pitchFamily="18" charset="0"/>
              </a:rPr>
              <a:t>The stress bucket analogy is one used in mental health training. The levels of stress we can deal with have a limit, and most of the time we are able to manage the incoming stresses of work, relationships, health and money, as these are counterbalanced by the things we do to relieve stress – prayer, resting, exercise, socialising and, of course, a good night’s sleep.</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EDAAA77-2E62-E53A-678E-EB1FC80EBF99}"/>
              </a:ext>
            </a:extLst>
          </p:cNvPr>
          <p:cNvSpPr>
            <a:spLocks noGrp="1"/>
          </p:cNvSpPr>
          <p:nvPr>
            <p:ph type="sldNum" sz="quarter" idx="5"/>
          </p:nvPr>
        </p:nvSpPr>
        <p:spPr/>
        <p:txBody>
          <a:bodyPr/>
          <a:lstStyle/>
          <a:p>
            <a:fld id="{926739FF-E568-483E-9195-C17330BC15F9}" type="slidenum">
              <a:rPr lang="en-GB"/>
              <a:t>3</a:t>
            </a:fld>
            <a:endParaRPr lang="en-GB"/>
          </a:p>
        </p:txBody>
      </p:sp>
    </p:spTree>
    <p:extLst>
      <p:ext uri="{BB962C8B-B14F-4D97-AF65-F5344CB8AC3E}">
        <p14:creationId xmlns:p14="http://schemas.microsoft.com/office/powerpoint/2010/main" val="2437905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0DAB2-85D1-1BF7-7C05-1F6F0AA9AA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B19E85A-8AA0-FD4A-C424-ACF4311739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D84283-B3CB-DA73-AAFC-10971CA1EE64}"/>
              </a:ext>
            </a:extLst>
          </p:cNvPr>
          <p:cNvSpPr>
            <a:spLocks noGrp="1"/>
          </p:cNvSpPr>
          <p:nvPr>
            <p:ph type="dt" sz="half" idx="10"/>
          </p:nvPr>
        </p:nvSpPr>
        <p:spPr/>
        <p:txBody>
          <a:bodyPr/>
          <a:lstStyle/>
          <a:p>
            <a:fld id="{5E9EBE87-01D0-4B12-8DBA-2BECAC17670E}" type="datetimeFigureOut">
              <a:rPr lang="en-GB" smtClean="0"/>
              <a:t>29/01/2024</a:t>
            </a:fld>
            <a:endParaRPr lang="en-GB"/>
          </a:p>
        </p:txBody>
      </p:sp>
      <p:sp>
        <p:nvSpPr>
          <p:cNvPr id="5" name="Footer Placeholder 4">
            <a:extLst>
              <a:ext uri="{FF2B5EF4-FFF2-40B4-BE49-F238E27FC236}">
                <a16:creationId xmlns:a16="http://schemas.microsoft.com/office/drawing/2014/main" id="{9EDFA722-20F1-7A91-B96A-0EC89D49CB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278EF4-EBDC-5CD7-0C33-9FAFEF8738AA}"/>
              </a:ext>
            </a:extLst>
          </p:cNvPr>
          <p:cNvSpPr>
            <a:spLocks noGrp="1"/>
          </p:cNvSpPr>
          <p:nvPr>
            <p:ph type="sldNum" sz="quarter" idx="12"/>
          </p:nvPr>
        </p:nvSpPr>
        <p:spPr/>
        <p:txBody>
          <a:bodyPr/>
          <a:lstStyle/>
          <a:p>
            <a:fld id="{033EC054-65C3-499A-AA2F-A2183329D71A}" type="slidenum">
              <a:rPr lang="en-GB" smtClean="0"/>
              <a:t>‹#›</a:t>
            </a:fld>
            <a:endParaRPr lang="en-GB"/>
          </a:p>
        </p:txBody>
      </p:sp>
    </p:spTree>
    <p:extLst>
      <p:ext uri="{BB962C8B-B14F-4D97-AF65-F5344CB8AC3E}">
        <p14:creationId xmlns:p14="http://schemas.microsoft.com/office/powerpoint/2010/main" val="271341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68DBD-526A-C51A-79AF-C5677DB9B1D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A9612E-2E2C-9B00-5946-6063722CBA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A7D5E7-04A4-CD60-E14C-9C1B45C94DB2}"/>
              </a:ext>
            </a:extLst>
          </p:cNvPr>
          <p:cNvSpPr>
            <a:spLocks noGrp="1"/>
          </p:cNvSpPr>
          <p:nvPr>
            <p:ph type="dt" sz="half" idx="10"/>
          </p:nvPr>
        </p:nvSpPr>
        <p:spPr/>
        <p:txBody>
          <a:bodyPr/>
          <a:lstStyle/>
          <a:p>
            <a:fld id="{5E9EBE87-01D0-4B12-8DBA-2BECAC17670E}" type="datetimeFigureOut">
              <a:rPr lang="en-GB" smtClean="0"/>
              <a:t>29/01/2024</a:t>
            </a:fld>
            <a:endParaRPr lang="en-GB"/>
          </a:p>
        </p:txBody>
      </p:sp>
      <p:sp>
        <p:nvSpPr>
          <p:cNvPr id="5" name="Footer Placeholder 4">
            <a:extLst>
              <a:ext uri="{FF2B5EF4-FFF2-40B4-BE49-F238E27FC236}">
                <a16:creationId xmlns:a16="http://schemas.microsoft.com/office/drawing/2014/main" id="{11732A63-0F62-B3BD-4005-019CC8EEA1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2AFE76-0CD1-5ECB-EC68-7C907F5D0483}"/>
              </a:ext>
            </a:extLst>
          </p:cNvPr>
          <p:cNvSpPr>
            <a:spLocks noGrp="1"/>
          </p:cNvSpPr>
          <p:nvPr>
            <p:ph type="sldNum" sz="quarter" idx="12"/>
          </p:nvPr>
        </p:nvSpPr>
        <p:spPr/>
        <p:txBody>
          <a:bodyPr/>
          <a:lstStyle/>
          <a:p>
            <a:fld id="{033EC054-65C3-499A-AA2F-A2183329D71A}" type="slidenum">
              <a:rPr lang="en-GB" smtClean="0"/>
              <a:t>‹#›</a:t>
            </a:fld>
            <a:endParaRPr lang="en-GB"/>
          </a:p>
        </p:txBody>
      </p:sp>
    </p:spTree>
    <p:extLst>
      <p:ext uri="{BB962C8B-B14F-4D97-AF65-F5344CB8AC3E}">
        <p14:creationId xmlns:p14="http://schemas.microsoft.com/office/powerpoint/2010/main" val="3206129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55517C-88BF-F0F2-6D48-F42CD2DECB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DAAC3D-135F-70AF-59A1-73355535D8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0B25DC-B4A6-28FE-6CC7-E26628242ACC}"/>
              </a:ext>
            </a:extLst>
          </p:cNvPr>
          <p:cNvSpPr>
            <a:spLocks noGrp="1"/>
          </p:cNvSpPr>
          <p:nvPr>
            <p:ph type="dt" sz="half" idx="10"/>
          </p:nvPr>
        </p:nvSpPr>
        <p:spPr/>
        <p:txBody>
          <a:bodyPr/>
          <a:lstStyle/>
          <a:p>
            <a:fld id="{5E9EBE87-01D0-4B12-8DBA-2BECAC17670E}" type="datetimeFigureOut">
              <a:rPr lang="en-GB" smtClean="0"/>
              <a:t>29/01/2024</a:t>
            </a:fld>
            <a:endParaRPr lang="en-GB"/>
          </a:p>
        </p:txBody>
      </p:sp>
      <p:sp>
        <p:nvSpPr>
          <p:cNvPr id="5" name="Footer Placeholder 4">
            <a:extLst>
              <a:ext uri="{FF2B5EF4-FFF2-40B4-BE49-F238E27FC236}">
                <a16:creationId xmlns:a16="http://schemas.microsoft.com/office/drawing/2014/main" id="{54E704D6-3612-BB46-5E16-22DBF23B94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D2A900-3E66-C336-36EB-EF4CE01D2A18}"/>
              </a:ext>
            </a:extLst>
          </p:cNvPr>
          <p:cNvSpPr>
            <a:spLocks noGrp="1"/>
          </p:cNvSpPr>
          <p:nvPr>
            <p:ph type="sldNum" sz="quarter" idx="12"/>
          </p:nvPr>
        </p:nvSpPr>
        <p:spPr/>
        <p:txBody>
          <a:bodyPr/>
          <a:lstStyle/>
          <a:p>
            <a:fld id="{033EC054-65C3-499A-AA2F-A2183329D71A}" type="slidenum">
              <a:rPr lang="en-GB" smtClean="0"/>
              <a:t>‹#›</a:t>
            </a:fld>
            <a:endParaRPr lang="en-GB"/>
          </a:p>
        </p:txBody>
      </p:sp>
    </p:spTree>
    <p:extLst>
      <p:ext uri="{BB962C8B-B14F-4D97-AF65-F5344CB8AC3E}">
        <p14:creationId xmlns:p14="http://schemas.microsoft.com/office/powerpoint/2010/main" val="91929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C tex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1302-55D0-9D4C-9592-4A0D1F868B6B}"/>
              </a:ext>
            </a:extLst>
          </p:cNvPr>
          <p:cNvSpPr>
            <a:spLocks noGrp="1"/>
          </p:cNvSpPr>
          <p:nvPr>
            <p:ph type="ctrTitle"/>
          </p:nvPr>
        </p:nvSpPr>
        <p:spPr>
          <a:xfrm>
            <a:off x="1524000" y="728663"/>
            <a:ext cx="9144000" cy="635435"/>
          </a:xfrm>
          <a:prstGeom prst="rect">
            <a:avLst/>
          </a:prstGeom>
        </p:spPr>
        <p:txBody>
          <a:bodyPr anchor="b"/>
          <a:lstStyle>
            <a:lvl1pPr algn="ctr">
              <a:defRPr sz="4200" b="1" baseline="0">
                <a:latin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3E4E700-E2BD-4442-82BA-37337932B337}"/>
              </a:ext>
            </a:extLst>
          </p:cNvPr>
          <p:cNvSpPr>
            <a:spLocks noGrp="1"/>
          </p:cNvSpPr>
          <p:nvPr>
            <p:ph type="subTitle" idx="1"/>
          </p:nvPr>
        </p:nvSpPr>
        <p:spPr>
          <a:xfrm>
            <a:off x="1524000" y="1649494"/>
            <a:ext cx="9144000" cy="427521"/>
          </a:xfrm>
          <a:prstGeom prst="rect">
            <a:avLst/>
          </a:prstGeom>
        </p:spPr>
        <p:txBody>
          <a:bodyPr/>
          <a:lstStyle>
            <a:lvl1pPr marL="0" indent="0" algn="ctr">
              <a:buNone/>
              <a:defRPr sz="240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978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20F27-2FC3-DA3B-8B01-E8753CF357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55907D-E756-51CE-3063-854DD1A2FC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996B58-81DB-45B6-F698-9B266627C813}"/>
              </a:ext>
            </a:extLst>
          </p:cNvPr>
          <p:cNvSpPr>
            <a:spLocks noGrp="1"/>
          </p:cNvSpPr>
          <p:nvPr>
            <p:ph type="dt" sz="half" idx="10"/>
          </p:nvPr>
        </p:nvSpPr>
        <p:spPr/>
        <p:txBody>
          <a:bodyPr/>
          <a:lstStyle/>
          <a:p>
            <a:fld id="{5E9EBE87-01D0-4B12-8DBA-2BECAC17670E}" type="datetimeFigureOut">
              <a:rPr lang="en-GB" smtClean="0"/>
              <a:t>29/01/2024</a:t>
            </a:fld>
            <a:endParaRPr lang="en-GB"/>
          </a:p>
        </p:txBody>
      </p:sp>
      <p:sp>
        <p:nvSpPr>
          <p:cNvPr id="5" name="Footer Placeholder 4">
            <a:extLst>
              <a:ext uri="{FF2B5EF4-FFF2-40B4-BE49-F238E27FC236}">
                <a16:creationId xmlns:a16="http://schemas.microsoft.com/office/drawing/2014/main" id="{C1847D1C-4441-E395-3BFE-29071BA607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182F95-E3D7-5BF1-5BC8-B4E1E3BA874D}"/>
              </a:ext>
            </a:extLst>
          </p:cNvPr>
          <p:cNvSpPr>
            <a:spLocks noGrp="1"/>
          </p:cNvSpPr>
          <p:nvPr>
            <p:ph type="sldNum" sz="quarter" idx="12"/>
          </p:nvPr>
        </p:nvSpPr>
        <p:spPr/>
        <p:txBody>
          <a:bodyPr/>
          <a:lstStyle/>
          <a:p>
            <a:fld id="{033EC054-65C3-499A-AA2F-A2183329D71A}" type="slidenum">
              <a:rPr lang="en-GB" smtClean="0"/>
              <a:t>‹#›</a:t>
            </a:fld>
            <a:endParaRPr lang="en-GB"/>
          </a:p>
        </p:txBody>
      </p:sp>
    </p:spTree>
    <p:extLst>
      <p:ext uri="{BB962C8B-B14F-4D97-AF65-F5344CB8AC3E}">
        <p14:creationId xmlns:p14="http://schemas.microsoft.com/office/powerpoint/2010/main" val="4013594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73F57-EC4B-3B0A-B165-FDC52EFDCD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DA3B73-7523-3E49-9318-1A3BCBBBF5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805666-5A12-AE59-3749-D993554787A0}"/>
              </a:ext>
            </a:extLst>
          </p:cNvPr>
          <p:cNvSpPr>
            <a:spLocks noGrp="1"/>
          </p:cNvSpPr>
          <p:nvPr>
            <p:ph type="dt" sz="half" idx="10"/>
          </p:nvPr>
        </p:nvSpPr>
        <p:spPr/>
        <p:txBody>
          <a:bodyPr/>
          <a:lstStyle/>
          <a:p>
            <a:fld id="{5E9EBE87-01D0-4B12-8DBA-2BECAC17670E}" type="datetimeFigureOut">
              <a:rPr lang="en-GB" smtClean="0"/>
              <a:t>29/01/2024</a:t>
            </a:fld>
            <a:endParaRPr lang="en-GB"/>
          </a:p>
        </p:txBody>
      </p:sp>
      <p:sp>
        <p:nvSpPr>
          <p:cNvPr id="5" name="Footer Placeholder 4">
            <a:extLst>
              <a:ext uri="{FF2B5EF4-FFF2-40B4-BE49-F238E27FC236}">
                <a16:creationId xmlns:a16="http://schemas.microsoft.com/office/drawing/2014/main" id="{6C4B39C2-4A63-A827-2921-AAA1B38C49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8CAAD2-06BB-86FD-395C-A1E758156905}"/>
              </a:ext>
            </a:extLst>
          </p:cNvPr>
          <p:cNvSpPr>
            <a:spLocks noGrp="1"/>
          </p:cNvSpPr>
          <p:nvPr>
            <p:ph type="sldNum" sz="quarter" idx="12"/>
          </p:nvPr>
        </p:nvSpPr>
        <p:spPr/>
        <p:txBody>
          <a:bodyPr/>
          <a:lstStyle/>
          <a:p>
            <a:fld id="{033EC054-65C3-499A-AA2F-A2183329D71A}" type="slidenum">
              <a:rPr lang="en-GB" smtClean="0"/>
              <a:t>‹#›</a:t>
            </a:fld>
            <a:endParaRPr lang="en-GB"/>
          </a:p>
        </p:txBody>
      </p:sp>
    </p:spTree>
    <p:extLst>
      <p:ext uri="{BB962C8B-B14F-4D97-AF65-F5344CB8AC3E}">
        <p14:creationId xmlns:p14="http://schemas.microsoft.com/office/powerpoint/2010/main" val="6208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7FE4A-036F-C2CC-12DD-761CC0A57C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0FEBFD-699D-57B7-1078-FC29793D6B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71D487-EBAC-9E3A-E92A-38EF2AF9CF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9471F3-EC6E-EAE3-F781-7E15CBE63C7F}"/>
              </a:ext>
            </a:extLst>
          </p:cNvPr>
          <p:cNvSpPr>
            <a:spLocks noGrp="1"/>
          </p:cNvSpPr>
          <p:nvPr>
            <p:ph type="dt" sz="half" idx="10"/>
          </p:nvPr>
        </p:nvSpPr>
        <p:spPr/>
        <p:txBody>
          <a:bodyPr/>
          <a:lstStyle/>
          <a:p>
            <a:fld id="{5E9EBE87-01D0-4B12-8DBA-2BECAC17670E}" type="datetimeFigureOut">
              <a:rPr lang="en-GB" smtClean="0"/>
              <a:t>29/01/2024</a:t>
            </a:fld>
            <a:endParaRPr lang="en-GB"/>
          </a:p>
        </p:txBody>
      </p:sp>
      <p:sp>
        <p:nvSpPr>
          <p:cNvPr id="6" name="Footer Placeholder 5">
            <a:extLst>
              <a:ext uri="{FF2B5EF4-FFF2-40B4-BE49-F238E27FC236}">
                <a16:creationId xmlns:a16="http://schemas.microsoft.com/office/drawing/2014/main" id="{4247DD6C-FC21-B940-1B4B-8A3D24066E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44B2EE-D4F9-6AC3-6C3D-6EEC18123BAD}"/>
              </a:ext>
            </a:extLst>
          </p:cNvPr>
          <p:cNvSpPr>
            <a:spLocks noGrp="1"/>
          </p:cNvSpPr>
          <p:nvPr>
            <p:ph type="sldNum" sz="quarter" idx="12"/>
          </p:nvPr>
        </p:nvSpPr>
        <p:spPr/>
        <p:txBody>
          <a:bodyPr/>
          <a:lstStyle/>
          <a:p>
            <a:fld id="{033EC054-65C3-499A-AA2F-A2183329D71A}" type="slidenum">
              <a:rPr lang="en-GB" smtClean="0"/>
              <a:t>‹#›</a:t>
            </a:fld>
            <a:endParaRPr lang="en-GB"/>
          </a:p>
        </p:txBody>
      </p:sp>
    </p:spTree>
    <p:extLst>
      <p:ext uri="{BB962C8B-B14F-4D97-AF65-F5344CB8AC3E}">
        <p14:creationId xmlns:p14="http://schemas.microsoft.com/office/powerpoint/2010/main" val="2929474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89EC-4D27-EE0D-E19C-91D39189840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C9E11A-B023-C2DA-255B-66895EEB26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C1CC5-A823-2797-615D-1F8C5A5BDA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FD7C588-2744-5480-A98C-6E20E30C38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C28827-59D0-EFD2-9DB7-B94E0D8B23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1F53E2-0540-1FB1-6178-7EB254C3BA4F}"/>
              </a:ext>
            </a:extLst>
          </p:cNvPr>
          <p:cNvSpPr>
            <a:spLocks noGrp="1"/>
          </p:cNvSpPr>
          <p:nvPr>
            <p:ph type="dt" sz="half" idx="10"/>
          </p:nvPr>
        </p:nvSpPr>
        <p:spPr/>
        <p:txBody>
          <a:bodyPr/>
          <a:lstStyle/>
          <a:p>
            <a:fld id="{5E9EBE87-01D0-4B12-8DBA-2BECAC17670E}" type="datetimeFigureOut">
              <a:rPr lang="en-GB" smtClean="0"/>
              <a:t>29/01/2024</a:t>
            </a:fld>
            <a:endParaRPr lang="en-GB"/>
          </a:p>
        </p:txBody>
      </p:sp>
      <p:sp>
        <p:nvSpPr>
          <p:cNvPr id="8" name="Footer Placeholder 7">
            <a:extLst>
              <a:ext uri="{FF2B5EF4-FFF2-40B4-BE49-F238E27FC236}">
                <a16:creationId xmlns:a16="http://schemas.microsoft.com/office/drawing/2014/main" id="{43662B50-0CC5-B3D1-18F2-02C4BD48DAC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E6BACA-A27F-C23F-BC60-6A121D47FAE0}"/>
              </a:ext>
            </a:extLst>
          </p:cNvPr>
          <p:cNvSpPr>
            <a:spLocks noGrp="1"/>
          </p:cNvSpPr>
          <p:nvPr>
            <p:ph type="sldNum" sz="quarter" idx="12"/>
          </p:nvPr>
        </p:nvSpPr>
        <p:spPr/>
        <p:txBody>
          <a:bodyPr/>
          <a:lstStyle/>
          <a:p>
            <a:fld id="{033EC054-65C3-499A-AA2F-A2183329D71A}" type="slidenum">
              <a:rPr lang="en-GB" smtClean="0"/>
              <a:t>‹#›</a:t>
            </a:fld>
            <a:endParaRPr lang="en-GB"/>
          </a:p>
        </p:txBody>
      </p:sp>
    </p:spTree>
    <p:extLst>
      <p:ext uri="{BB962C8B-B14F-4D97-AF65-F5344CB8AC3E}">
        <p14:creationId xmlns:p14="http://schemas.microsoft.com/office/powerpoint/2010/main" val="2161865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FF39-2FD4-9EB9-5061-4E0B49C468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0183748-F137-CF4F-ECEB-5ABD1026A102}"/>
              </a:ext>
            </a:extLst>
          </p:cNvPr>
          <p:cNvSpPr>
            <a:spLocks noGrp="1"/>
          </p:cNvSpPr>
          <p:nvPr>
            <p:ph type="dt" sz="half" idx="10"/>
          </p:nvPr>
        </p:nvSpPr>
        <p:spPr/>
        <p:txBody>
          <a:bodyPr/>
          <a:lstStyle/>
          <a:p>
            <a:fld id="{5E9EBE87-01D0-4B12-8DBA-2BECAC17670E}" type="datetimeFigureOut">
              <a:rPr lang="en-GB" smtClean="0"/>
              <a:t>29/01/2024</a:t>
            </a:fld>
            <a:endParaRPr lang="en-GB"/>
          </a:p>
        </p:txBody>
      </p:sp>
      <p:sp>
        <p:nvSpPr>
          <p:cNvPr id="4" name="Footer Placeholder 3">
            <a:extLst>
              <a:ext uri="{FF2B5EF4-FFF2-40B4-BE49-F238E27FC236}">
                <a16:creationId xmlns:a16="http://schemas.microsoft.com/office/drawing/2014/main" id="{5C45E368-9F6A-AB7A-A781-8BC8B308D2C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89376E-16DA-D5B2-A6AC-EAFA76E61909}"/>
              </a:ext>
            </a:extLst>
          </p:cNvPr>
          <p:cNvSpPr>
            <a:spLocks noGrp="1"/>
          </p:cNvSpPr>
          <p:nvPr>
            <p:ph type="sldNum" sz="quarter" idx="12"/>
          </p:nvPr>
        </p:nvSpPr>
        <p:spPr/>
        <p:txBody>
          <a:bodyPr/>
          <a:lstStyle/>
          <a:p>
            <a:fld id="{033EC054-65C3-499A-AA2F-A2183329D71A}" type="slidenum">
              <a:rPr lang="en-GB" smtClean="0"/>
              <a:t>‹#›</a:t>
            </a:fld>
            <a:endParaRPr lang="en-GB"/>
          </a:p>
        </p:txBody>
      </p:sp>
    </p:spTree>
    <p:extLst>
      <p:ext uri="{BB962C8B-B14F-4D97-AF65-F5344CB8AC3E}">
        <p14:creationId xmlns:p14="http://schemas.microsoft.com/office/powerpoint/2010/main" val="3468197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977B9-00B6-EBD3-0F14-8F207BAE014C}"/>
              </a:ext>
            </a:extLst>
          </p:cNvPr>
          <p:cNvSpPr>
            <a:spLocks noGrp="1"/>
          </p:cNvSpPr>
          <p:nvPr>
            <p:ph type="dt" sz="half" idx="10"/>
          </p:nvPr>
        </p:nvSpPr>
        <p:spPr/>
        <p:txBody>
          <a:bodyPr/>
          <a:lstStyle/>
          <a:p>
            <a:fld id="{5E9EBE87-01D0-4B12-8DBA-2BECAC17670E}" type="datetimeFigureOut">
              <a:rPr lang="en-GB" smtClean="0"/>
              <a:t>29/01/2024</a:t>
            </a:fld>
            <a:endParaRPr lang="en-GB"/>
          </a:p>
        </p:txBody>
      </p:sp>
      <p:sp>
        <p:nvSpPr>
          <p:cNvPr id="3" name="Footer Placeholder 2">
            <a:extLst>
              <a:ext uri="{FF2B5EF4-FFF2-40B4-BE49-F238E27FC236}">
                <a16:creationId xmlns:a16="http://schemas.microsoft.com/office/drawing/2014/main" id="{2F8B0DF1-1CFE-92DE-5C46-9593E34B34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4BD4884-4D51-FA4E-BA39-9B1E44409870}"/>
              </a:ext>
            </a:extLst>
          </p:cNvPr>
          <p:cNvSpPr>
            <a:spLocks noGrp="1"/>
          </p:cNvSpPr>
          <p:nvPr>
            <p:ph type="sldNum" sz="quarter" idx="12"/>
          </p:nvPr>
        </p:nvSpPr>
        <p:spPr/>
        <p:txBody>
          <a:bodyPr/>
          <a:lstStyle/>
          <a:p>
            <a:fld id="{033EC054-65C3-499A-AA2F-A2183329D71A}" type="slidenum">
              <a:rPr lang="en-GB" smtClean="0"/>
              <a:t>‹#›</a:t>
            </a:fld>
            <a:endParaRPr lang="en-GB"/>
          </a:p>
        </p:txBody>
      </p:sp>
    </p:spTree>
    <p:extLst>
      <p:ext uri="{BB962C8B-B14F-4D97-AF65-F5344CB8AC3E}">
        <p14:creationId xmlns:p14="http://schemas.microsoft.com/office/powerpoint/2010/main" val="398994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D35E9-E04E-1DED-20D7-797F677096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084D2F1-8E1F-8AF3-0689-ACB1FBB619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DFDB37D-CAFC-23E7-F6AB-EBD8FCEB8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39BADD-0DCD-7C0F-2491-47BBC7FA32A1}"/>
              </a:ext>
            </a:extLst>
          </p:cNvPr>
          <p:cNvSpPr>
            <a:spLocks noGrp="1"/>
          </p:cNvSpPr>
          <p:nvPr>
            <p:ph type="dt" sz="half" idx="10"/>
          </p:nvPr>
        </p:nvSpPr>
        <p:spPr/>
        <p:txBody>
          <a:bodyPr/>
          <a:lstStyle/>
          <a:p>
            <a:fld id="{5E9EBE87-01D0-4B12-8DBA-2BECAC17670E}" type="datetimeFigureOut">
              <a:rPr lang="en-GB" smtClean="0"/>
              <a:t>29/01/2024</a:t>
            </a:fld>
            <a:endParaRPr lang="en-GB"/>
          </a:p>
        </p:txBody>
      </p:sp>
      <p:sp>
        <p:nvSpPr>
          <p:cNvPr id="6" name="Footer Placeholder 5">
            <a:extLst>
              <a:ext uri="{FF2B5EF4-FFF2-40B4-BE49-F238E27FC236}">
                <a16:creationId xmlns:a16="http://schemas.microsoft.com/office/drawing/2014/main" id="{B1BA64E1-3BE0-5F93-15E2-83F696466D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C7D101-48D7-0776-D26C-052AE459C9B1}"/>
              </a:ext>
            </a:extLst>
          </p:cNvPr>
          <p:cNvSpPr>
            <a:spLocks noGrp="1"/>
          </p:cNvSpPr>
          <p:nvPr>
            <p:ph type="sldNum" sz="quarter" idx="12"/>
          </p:nvPr>
        </p:nvSpPr>
        <p:spPr/>
        <p:txBody>
          <a:bodyPr/>
          <a:lstStyle/>
          <a:p>
            <a:fld id="{033EC054-65C3-499A-AA2F-A2183329D71A}" type="slidenum">
              <a:rPr lang="en-GB" smtClean="0"/>
              <a:t>‹#›</a:t>
            </a:fld>
            <a:endParaRPr lang="en-GB"/>
          </a:p>
        </p:txBody>
      </p:sp>
    </p:spTree>
    <p:extLst>
      <p:ext uri="{BB962C8B-B14F-4D97-AF65-F5344CB8AC3E}">
        <p14:creationId xmlns:p14="http://schemas.microsoft.com/office/powerpoint/2010/main" val="398294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F87C-C386-DF40-E27A-1900694374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26840C-E357-8EDB-9B44-D3982F174E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3A1CC1-B1AD-2935-FEB6-71D34E0E3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2AB34A-3143-B2EE-1C54-FEBA894A4F5D}"/>
              </a:ext>
            </a:extLst>
          </p:cNvPr>
          <p:cNvSpPr>
            <a:spLocks noGrp="1"/>
          </p:cNvSpPr>
          <p:nvPr>
            <p:ph type="dt" sz="half" idx="10"/>
          </p:nvPr>
        </p:nvSpPr>
        <p:spPr/>
        <p:txBody>
          <a:bodyPr/>
          <a:lstStyle/>
          <a:p>
            <a:fld id="{5E9EBE87-01D0-4B12-8DBA-2BECAC17670E}" type="datetimeFigureOut">
              <a:rPr lang="en-GB" smtClean="0"/>
              <a:t>29/01/2024</a:t>
            </a:fld>
            <a:endParaRPr lang="en-GB"/>
          </a:p>
        </p:txBody>
      </p:sp>
      <p:sp>
        <p:nvSpPr>
          <p:cNvPr id="6" name="Footer Placeholder 5">
            <a:extLst>
              <a:ext uri="{FF2B5EF4-FFF2-40B4-BE49-F238E27FC236}">
                <a16:creationId xmlns:a16="http://schemas.microsoft.com/office/drawing/2014/main" id="{BA5E2A60-D898-1E37-ABF7-D433BEC28A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E64D18-ABE8-86D0-8E95-FF228F63EEB9}"/>
              </a:ext>
            </a:extLst>
          </p:cNvPr>
          <p:cNvSpPr>
            <a:spLocks noGrp="1"/>
          </p:cNvSpPr>
          <p:nvPr>
            <p:ph type="sldNum" sz="quarter" idx="12"/>
          </p:nvPr>
        </p:nvSpPr>
        <p:spPr/>
        <p:txBody>
          <a:bodyPr/>
          <a:lstStyle/>
          <a:p>
            <a:fld id="{033EC054-65C3-499A-AA2F-A2183329D71A}" type="slidenum">
              <a:rPr lang="en-GB" smtClean="0"/>
              <a:t>‹#›</a:t>
            </a:fld>
            <a:endParaRPr lang="en-GB"/>
          </a:p>
        </p:txBody>
      </p:sp>
    </p:spTree>
    <p:extLst>
      <p:ext uri="{BB962C8B-B14F-4D97-AF65-F5344CB8AC3E}">
        <p14:creationId xmlns:p14="http://schemas.microsoft.com/office/powerpoint/2010/main" val="1152112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4FF929-766B-5E51-5D83-375AF8DBFD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31843F-75B6-F9D7-DD74-D046B6020D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33884D-5236-66E0-5279-987DC360B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EBE87-01D0-4B12-8DBA-2BECAC17670E}" type="datetimeFigureOut">
              <a:rPr lang="en-GB" smtClean="0"/>
              <a:t>29/01/2024</a:t>
            </a:fld>
            <a:endParaRPr lang="en-GB"/>
          </a:p>
        </p:txBody>
      </p:sp>
      <p:sp>
        <p:nvSpPr>
          <p:cNvPr id="5" name="Footer Placeholder 4">
            <a:extLst>
              <a:ext uri="{FF2B5EF4-FFF2-40B4-BE49-F238E27FC236}">
                <a16:creationId xmlns:a16="http://schemas.microsoft.com/office/drawing/2014/main" id="{83D59812-D414-1514-65C3-7C30C92928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CFAD01E-BBAD-86BE-A170-185D643C5A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EC054-65C3-499A-AA2F-A2183329D71A}" type="slidenum">
              <a:rPr lang="en-GB" smtClean="0"/>
              <a:t>‹#›</a:t>
            </a:fld>
            <a:endParaRPr lang="en-GB"/>
          </a:p>
        </p:txBody>
      </p:sp>
    </p:spTree>
    <p:extLst>
      <p:ext uri="{BB962C8B-B14F-4D97-AF65-F5344CB8AC3E}">
        <p14:creationId xmlns:p14="http://schemas.microsoft.com/office/powerpoint/2010/main" val="219310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
            <a:extLst>
              <a:ext uri="{FF2B5EF4-FFF2-40B4-BE49-F238E27FC236}">
                <a16:creationId xmlns:a16="http://schemas.microsoft.com/office/drawing/2014/main" id="{352ADBE4-0FCA-5EA0-906A-9881EDC0FA85}"/>
              </a:ext>
            </a:extLst>
          </p:cNvPr>
          <p:cNvPicPr>
            <a:picLocks noChangeAspect="1"/>
          </p:cNvPicPr>
          <p:nvPr/>
        </p:nvPicPr>
        <p:blipFill>
          <a:blip r:embed="rId3"/>
          <a:stretch>
            <a:fillRect/>
          </a:stretch>
        </p:blipFill>
        <p:spPr>
          <a:xfrm>
            <a:off x="-876" y="-767"/>
            <a:ext cx="12193554" cy="6848796"/>
          </a:xfrm>
          <a:prstGeom prst="rect">
            <a:avLst/>
          </a:prstGeom>
        </p:spPr>
      </p:pic>
      <p:pic>
        <p:nvPicPr>
          <p:cNvPr id="8" name="Picture 6" descr="MCBCornerFlag.png">
            <a:extLst>
              <a:ext uri="{FF2B5EF4-FFF2-40B4-BE49-F238E27FC236}">
                <a16:creationId xmlns:a16="http://schemas.microsoft.com/office/drawing/2014/main" id="{D3E59572-4E63-B538-780C-48C4DF54368F}"/>
              </a:ext>
            </a:extLst>
          </p:cNvPr>
          <p:cNvPicPr>
            <a:picLocks noChangeAspect="1"/>
          </p:cNvPicPr>
          <p:nvPr/>
        </p:nvPicPr>
        <p:blipFill>
          <a:blip r:embed="rId4"/>
          <a:stretch>
            <a:fillRect/>
          </a:stretch>
        </p:blipFill>
        <p:spPr>
          <a:xfrm>
            <a:off x="9142461" y="5731409"/>
            <a:ext cx="3058773" cy="1152514"/>
          </a:xfrm>
          <a:prstGeom prst="rect">
            <a:avLst/>
          </a:prstGeom>
        </p:spPr>
      </p:pic>
    </p:spTree>
    <p:extLst>
      <p:ext uri="{BB962C8B-B14F-4D97-AF65-F5344CB8AC3E}">
        <p14:creationId xmlns:p14="http://schemas.microsoft.com/office/powerpoint/2010/main" val="299581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text, furniture, table&#10;&#10;Description automatically generated">
            <a:extLst>
              <a:ext uri="{FF2B5EF4-FFF2-40B4-BE49-F238E27FC236}">
                <a16:creationId xmlns:a16="http://schemas.microsoft.com/office/drawing/2014/main" id="{D39C4CB3-A3E5-B92C-D548-98E4BE254A18}"/>
              </a:ext>
            </a:extLst>
          </p:cNvPr>
          <p:cNvPicPr>
            <a:picLocks noChangeAspect="1"/>
          </p:cNvPicPr>
          <p:nvPr/>
        </p:nvPicPr>
        <p:blipFill>
          <a:blip r:embed="rId3"/>
          <a:stretch>
            <a:fillRect/>
          </a:stretch>
        </p:blipFill>
        <p:spPr>
          <a:xfrm>
            <a:off x="-38099" y="-2469"/>
            <a:ext cx="12239977" cy="6869994"/>
          </a:xfrm>
          <a:prstGeom prst="rect">
            <a:avLst/>
          </a:prstGeom>
        </p:spPr>
      </p:pic>
      <p:pic>
        <p:nvPicPr>
          <p:cNvPr id="5" name="Picture 6" descr="MCBCornerFlag.png">
            <a:extLst>
              <a:ext uri="{FF2B5EF4-FFF2-40B4-BE49-F238E27FC236}">
                <a16:creationId xmlns:a16="http://schemas.microsoft.com/office/drawing/2014/main" id="{265723B2-7D78-F485-13A3-4D731E9AC895}"/>
              </a:ext>
            </a:extLst>
          </p:cNvPr>
          <p:cNvPicPr>
            <a:picLocks noChangeAspect="1"/>
          </p:cNvPicPr>
          <p:nvPr/>
        </p:nvPicPr>
        <p:blipFill>
          <a:blip r:embed="rId4"/>
          <a:stretch>
            <a:fillRect/>
          </a:stretch>
        </p:blipFill>
        <p:spPr>
          <a:xfrm>
            <a:off x="9142461" y="5731409"/>
            <a:ext cx="3058773" cy="1152514"/>
          </a:xfrm>
          <a:prstGeom prst="rect">
            <a:avLst/>
          </a:prstGeom>
        </p:spPr>
      </p:pic>
    </p:spTree>
    <p:extLst>
      <p:ext uri="{BB962C8B-B14F-4D97-AF65-F5344CB8AC3E}">
        <p14:creationId xmlns:p14="http://schemas.microsoft.com/office/powerpoint/2010/main" val="354869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12554-801A-C7BF-9225-BD5EFBB9ABC0}"/>
            </a:ext>
          </a:extLst>
        </p:cNvPr>
        <p:cNvGrpSpPr/>
        <p:nvPr/>
      </p:nvGrpSpPr>
      <p:grpSpPr>
        <a:xfrm>
          <a:off x="0" y="0"/>
          <a:ext cx="0" cy="0"/>
          <a:chOff x="0" y="0"/>
          <a:chExt cx="0" cy="0"/>
        </a:xfrm>
      </p:grpSpPr>
      <p:pic>
        <p:nvPicPr>
          <p:cNvPr id="3" name="Picture 3" descr="A picture containing text, furniture, table&#10;&#10;Description automatically generated">
            <a:extLst>
              <a:ext uri="{FF2B5EF4-FFF2-40B4-BE49-F238E27FC236}">
                <a16:creationId xmlns:a16="http://schemas.microsoft.com/office/drawing/2014/main" id="{857757E4-01DE-5055-825A-53C87147691E}"/>
              </a:ext>
            </a:extLst>
          </p:cNvPr>
          <p:cNvPicPr>
            <a:picLocks noChangeAspect="1"/>
          </p:cNvPicPr>
          <p:nvPr/>
        </p:nvPicPr>
        <p:blipFill>
          <a:blip r:embed="rId3"/>
          <a:stretch>
            <a:fillRect/>
          </a:stretch>
        </p:blipFill>
        <p:spPr>
          <a:xfrm>
            <a:off x="-38099" y="-2469"/>
            <a:ext cx="12239977" cy="6869994"/>
          </a:xfrm>
          <a:prstGeom prst="rect">
            <a:avLst/>
          </a:prstGeom>
        </p:spPr>
      </p:pic>
      <p:pic>
        <p:nvPicPr>
          <p:cNvPr id="5" name="Picture 6" descr="MCBCornerFlag.png">
            <a:extLst>
              <a:ext uri="{FF2B5EF4-FFF2-40B4-BE49-F238E27FC236}">
                <a16:creationId xmlns:a16="http://schemas.microsoft.com/office/drawing/2014/main" id="{2B3F17BF-F2FC-F5DA-4442-DB9F6DC855EA}"/>
              </a:ext>
            </a:extLst>
          </p:cNvPr>
          <p:cNvPicPr>
            <a:picLocks noChangeAspect="1"/>
          </p:cNvPicPr>
          <p:nvPr/>
        </p:nvPicPr>
        <p:blipFill>
          <a:blip r:embed="rId4"/>
          <a:stretch>
            <a:fillRect/>
          </a:stretch>
        </p:blipFill>
        <p:spPr>
          <a:xfrm>
            <a:off x="9142461" y="5731409"/>
            <a:ext cx="3058773" cy="1152514"/>
          </a:xfrm>
          <a:prstGeom prst="rect">
            <a:avLst/>
          </a:prstGeom>
        </p:spPr>
      </p:pic>
      <p:pic>
        <p:nvPicPr>
          <p:cNvPr id="2" name="Picture 1" descr="A diagram of a bucket with water and words&#10;&#10;Description automatically generated">
            <a:extLst>
              <a:ext uri="{FF2B5EF4-FFF2-40B4-BE49-F238E27FC236}">
                <a16:creationId xmlns:a16="http://schemas.microsoft.com/office/drawing/2014/main" id="{BF2CDB22-3CCB-42FE-DFAF-D19C3E51F2BF}"/>
              </a:ext>
            </a:extLst>
          </p:cNvPr>
          <p:cNvPicPr>
            <a:picLocks noChangeAspect="1"/>
          </p:cNvPicPr>
          <p:nvPr/>
        </p:nvPicPr>
        <p:blipFill>
          <a:blip r:embed="rId5"/>
          <a:stretch>
            <a:fillRect/>
          </a:stretch>
        </p:blipFill>
        <p:spPr>
          <a:xfrm>
            <a:off x="0" y="-43"/>
            <a:ext cx="12206377" cy="6865275"/>
          </a:xfrm>
          <a:prstGeom prst="rect">
            <a:avLst/>
          </a:prstGeom>
        </p:spPr>
      </p:pic>
    </p:spTree>
    <p:extLst>
      <p:ext uri="{BB962C8B-B14F-4D97-AF65-F5344CB8AC3E}">
        <p14:creationId xmlns:p14="http://schemas.microsoft.com/office/powerpoint/2010/main" val="3583738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C text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71F1F844-DA78-4447-A108-FEABDF8FC45F}" vid="{236811AE-EF1F-EB4B-BD5C-5C399254EF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648246054A3849A2C8D215741A0880" ma:contentTypeVersion="17" ma:contentTypeDescription="Create a new document." ma:contentTypeScope="" ma:versionID="beefe754192f373aa0805f65376d9d61">
  <xsd:schema xmlns:xsd="http://www.w3.org/2001/XMLSchema" xmlns:xs="http://www.w3.org/2001/XMLSchema" xmlns:p="http://schemas.microsoft.com/office/2006/metadata/properties" xmlns:ns2="677c0e8b-3a09-485d-bc3b-2d9bd24c40fb" xmlns:ns3="91bca166-720d-4306-9758-b28e683d5b85" targetNamespace="http://schemas.microsoft.com/office/2006/metadata/properties" ma:root="true" ma:fieldsID="1b196f9e7e3c2b83754e8e076404c482" ns2:_="" ns3:_="">
    <xsd:import namespace="677c0e8b-3a09-485d-bc3b-2d9bd24c40fb"/>
    <xsd:import namespace="91bca166-720d-4306-9758-b28e683d5b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7c0e8b-3a09-485d-bc3b-2d9bd24c40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54fd3f6-5f20-4e97-acb8-f105e12c83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bca166-720d-4306-9758-b28e683d5b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60bd926-a93c-472f-9efa-82427dcb8a77}" ma:internalName="TaxCatchAll" ma:showField="CatchAllData" ma:web="91bca166-720d-4306-9758-b28e683d5b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7c0e8b-3a09-485d-bc3b-2d9bd24c40fb">
      <Terms xmlns="http://schemas.microsoft.com/office/infopath/2007/PartnerControls"/>
    </lcf76f155ced4ddcb4097134ff3c332f>
    <TaxCatchAll xmlns="91bca166-720d-4306-9758-b28e683d5b85" xsi:nil="true"/>
  </documentManagement>
</p:properties>
</file>

<file path=customXml/itemProps1.xml><?xml version="1.0" encoding="utf-8"?>
<ds:datastoreItem xmlns:ds="http://schemas.openxmlformats.org/officeDocument/2006/customXml" ds:itemID="{20DD603D-9B41-40FF-B091-5F6ADF708CC7}"/>
</file>

<file path=customXml/itemProps2.xml><?xml version="1.0" encoding="utf-8"?>
<ds:datastoreItem xmlns:ds="http://schemas.openxmlformats.org/officeDocument/2006/customXml" ds:itemID="{E24F5FE6-ACE3-4A57-8C0C-EC5822CA5B9C}"/>
</file>

<file path=customXml/itemProps3.xml><?xml version="1.0" encoding="utf-8"?>
<ds:datastoreItem xmlns:ds="http://schemas.openxmlformats.org/officeDocument/2006/customXml" ds:itemID="{0086506F-7DF0-4B8B-A689-70F0AB4787CB}"/>
</file>

<file path=docProps/app.xml><?xml version="1.0" encoding="utf-8"?>
<Properties xmlns="http://schemas.openxmlformats.org/officeDocument/2006/extended-properties" xmlns:vt="http://schemas.openxmlformats.org/officeDocument/2006/docPropsVTypes">
  <TotalTime>0</TotalTime>
  <Words>172</Words>
  <Application>Microsoft Office PowerPoint</Application>
  <PresentationFormat>Widescreen</PresentationFormat>
  <Paragraphs>10</Paragraphs>
  <Slides>3</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Calibri</vt:lpstr>
      <vt:lpstr>Calibri Light</vt:lpstr>
      <vt:lpstr>Office Theme</vt:lpstr>
      <vt:lpstr>MC text slide</vt:lpstr>
      <vt:lpstr>PowerPoint Presentation</vt:lpstr>
      <vt:lpstr>PowerPoint Presentation</vt:lpstr>
      <vt:lpstr>PowerPoint Presentation</vt:lpstr>
    </vt:vector>
  </TitlesOfParts>
  <Company>The Methodist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 Jarvis</dc:creator>
  <cp:lastModifiedBy>Abi Jarvis</cp:lastModifiedBy>
  <cp:revision>1</cp:revision>
  <dcterms:created xsi:type="dcterms:W3CDTF">2024-01-29T14:18:51Z</dcterms:created>
  <dcterms:modified xsi:type="dcterms:W3CDTF">2024-01-29T14:19:25Z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0x010100C0648246054A3849A2C8D215741A0880</vt:lpwstr>
  </property>
</Properties>
</file>