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208" autoAdjust="0"/>
  </p:normalViewPr>
  <p:slideViewPr>
    <p:cSldViewPr snapToGrid="0">
      <p:cViewPr varScale="1">
        <p:scale>
          <a:sx n="83" d="100"/>
          <a:sy n="83" d="100"/>
        </p:scale>
        <p:origin x="16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D84A5-7519-41B8-A02F-A533AA403E4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92736-0188-4FFE-A97D-F369903B6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16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dirty="0"/>
              <a:t>Methodist Way of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3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Session: Serve (see ‘background reflection’)</a:t>
            </a:r>
          </a:p>
          <a:p>
            <a:endParaRPr lang="en-US"/>
          </a:p>
          <a:p>
            <a:r>
              <a:rPr lang="en-US"/>
              <a:t>We will help people in our communities and beyond.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3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B4E83-C6F5-6690-E2CA-9F5ADEA9F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E6C3D-EBFA-B73F-FDA1-F185EC86C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52FA3-8BC6-97CF-2035-978F846BF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Session: Serve (see ‘background reflection’ and ‘discussion questions’)</a:t>
            </a:r>
          </a:p>
          <a:p>
            <a:endParaRPr lang="en-US"/>
          </a:p>
          <a:p>
            <a:r>
              <a:rPr lang="en-US"/>
              <a:t>Who is your </a:t>
            </a:r>
            <a:r>
              <a:rPr lang="en-US" err="1"/>
              <a:t>neighbour</a:t>
            </a:r>
            <a:r>
              <a:rPr lang="en-US"/>
              <a:t>? How do you serve them?</a:t>
            </a:r>
          </a:p>
          <a:p>
            <a:endParaRPr lang="en-US"/>
          </a:p>
          <a:p>
            <a:r>
              <a:rPr lang="en-US"/>
              <a:t>How do you serve people far away?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04F0E-D2FA-9CCD-0943-562D6765F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92CD-E40A-D4D1-D8EB-DB56C9773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AB0C3-2028-A69D-E493-565D6462C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A893E-6C7C-6612-30BC-BEDE7BF3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E1BFB-1441-D11E-ADD4-E4249320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15DDC-5144-830F-D653-401C25A1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6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D875-CCAC-4B95-EC76-439BF75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734C9-52E1-AE49-6C36-5FE9A3CC4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09BA9-A591-A571-FB39-F4DFC367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A661E-C09A-9F93-6497-6CE67FCB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994B-9DFA-BBF4-A59F-D540241F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1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479892-E29C-4DE7-3474-1277E185D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C352F-88C4-59FA-5E00-46DBCADF0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88DFA-9E97-34F6-CBFA-A54133FB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DC323-696F-6840-3136-51B725F6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44B8-676A-8018-08C0-9F4D9E80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89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 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1302-55D0-9D4C-9592-4A0D1F868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663"/>
            <a:ext cx="9144000" cy="635435"/>
          </a:xfrm>
          <a:prstGeom prst="rect">
            <a:avLst/>
          </a:prstGeom>
        </p:spPr>
        <p:txBody>
          <a:bodyPr anchor="b"/>
          <a:lstStyle>
            <a:lvl1pPr algn="ctr">
              <a:defRPr sz="42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4E700-E2BD-4442-82BA-37337932B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9494"/>
            <a:ext cx="9144000" cy="4275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8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0549-AB2B-F260-9B56-FDCA1DCE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4CBB9-A7EB-5F96-4F1E-FDEE0632B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6E6E4-6398-F137-A2BC-DB7FD2AD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11E5D-83C1-2D1C-FE2B-0D2A4384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F8DC7-EFA8-0CD6-0112-7B2DCEC0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9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BF5E-40E1-F78E-9A16-62E6CFDC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9A71F-35CD-96F1-09D4-E6A14795F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02E74-A614-69C6-9DE8-F9CE1F47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DB7BD-B6AA-CF7A-8BFE-83516B3F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08B85-41B8-B7F3-2075-2E3903FD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4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1764-8AB3-3003-0BEC-185C32DC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5D25-9F36-BACE-C10D-221E53343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CDC1F-68C2-0F55-D5E1-688915E96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8A507-E824-7D38-BBBA-ADE4EEAC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31801-A8AC-AC0C-CCFB-20102567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C4361-0ED1-5DCC-AC85-79795B68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4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73D2-D4B7-AFE9-D389-0902369E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3F484-8F97-7F54-40F0-1752D3AF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A49C9-6DF0-28BA-F2C2-332129BFF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03598-802D-4A5F-0EA6-0C293F5D0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C07CE-1512-AFBA-DAF5-873F0B72B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21D57-1C8F-A2A7-0FC2-D317E02A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E7E35-EC44-B0ED-E1AF-27086A4C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5019D-3BF0-53B2-5E77-BD2F6219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0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D439-D65C-CB5D-C67F-D7E63197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0603F-C3C5-1DEB-1207-CB517C79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30E4B-237D-3694-F8B4-10D67128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0E7BB-B3BF-9619-22E0-FA5D9229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33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5A5C8-6E7F-8D99-D491-7CEB4CD6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D83BE-AB3F-EE57-B928-007F20B2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D93E8-041D-B18F-BC6E-4F17336E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2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65FA-FFC6-12A3-C7EB-9918A1DC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C907-71B6-47D4-C912-C76CA533D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48058-544C-EB65-8EFC-05EE9179C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B07AD-0309-8C1E-C2C3-626364C2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D65-2C3B-93F8-98E3-F63196D2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710F5-A75B-D6CC-3F46-84B13173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60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A0E1-D782-605D-81A0-820501F3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A2282-15F7-8640-C730-5A2E47E64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60348-73AF-332C-457C-5300D598F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CD764-D9AB-6914-E70E-1B4E694E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5856D-3A63-EDB8-83DA-A1A4E100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5F323-13D1-EE49-F6A6-AB246BCD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7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E223F-DCD6-D04F-3524-BDFB86A7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19C-2475-97FC-5472-9E1CD4E4C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276FB-FFD9-39FD-A635-C14412C3D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B44C-580F-4A36-ABB8-C7482D2DD6C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BF007-3CC9-8A5E-98E9-C7C91EE51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868B3-E990-F45E-6890-2C9D8469A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4D07-706A-4048-B908-5D0B5CA1D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9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">
            <a:extLst>
              <a:ext uri="{FF2B5EF4-FFF2-40B4-BE49-F238E27FC236}">
                <a16:creationId xmlns:a16="http://schemas.microsoft.com/office/drawing/2014/main" id="{352ADBE4-0FCA-5EA0-906A-9881EDC0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" y="-767"/>
            <a:ext cx="12193554" cy="6848796"/>
          </a:xfrm>
          <a:prstGeom prst="rect">
            <a:avLst/>
          </a:prstGeom>
        </p:spPr>
      </p:pic>
      <p:pic>
        <p:nvPicPr>
          <p:cNvPr id="8" name="Picture 6" descr="MCBCornerFlag.png">
            <a:extLst>
              <a:ext uri="{FF2B5EF4-FFF2-40B4-BE49-F238E27FC236}">
                <a16:creationId xmlns:a16="http://schemas.microsoft.com/office/drawing/2014/main" id="{D3E59572-4E63-B538-780C-48C4DF543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0C3B68CC-8BCD-8FAE-43E7-D8980844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876" y="-37746"/>
            <a:ext cx="12345810" cy="6919382"/>
          </a:xfrm>
          <a:prstGeom prst="rect">
            <a:avLst/>
          </a:prstGeom>
        </p:spPr>
      </p:pic>
      <p:pic>
        <p:nvPicPr>
          <p:cNvPr id="5" name="Picture 6" descr="MCBCornerFlag.png">
            <a:extLst>
              <a:ext uri="{FF2B5EF4-FFF2-40B4-BE49-F238E27FC236}">
                <a16:creationId xmlns:a16="http://schemas.microsoft.com/office/drawing/2014/main" id="{265723B2-7D78-F485-13A3-4D731E9AC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3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BF72B-822E-8E96-955B-C3149FCD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2B54B7BD-760D-B8D9-6FF2-F21456BBE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876" y="-37746"/>
            <a:ext cx="12345810" cy="6919382"/>
          </a:xfrm>
          <a:prstGeom prst="rect">
            <a:avLst/>
          </a:prstGeom>
        </p:spPr>
      </p:pic>
      <p:pic>
        <p:nvPicPr>
          <p:cNvPr id="5" name="Picture 6" descr="MCBCornerFlag.png">
            <a:extLst>
              <a:ext uri="{FF2B5EF4-FFF2-40B4-BE49-F238E27FC236}">
                <a16:creationId xmlns:a16="http://schemas.microsoft.com/office/drawing/2014/main" id="{BC683318-3576-48E5-9C99-7F798DCC9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  <p:pic>
        <p:nvPicPr>
          <p:cNvPr id="3" name="Picture 2" descr="A two buildings with many windows&#10;&#10;Description automatically generated">
            <a:extLst>
              <a:ext uri="{FF2B5EF4-FFF2-40B4-BE49-F238E27FC236}">
                <a16:creationId xmlns:a16="http://schemas.microsoft.com/office/drawing/2014/main" id="{382A3E7A-483C-596F-0EBC-6E4E41C82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585" y="-35986"/>
            <a:ext cx="12339367" cy="69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6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C tex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71F1F844-DA78-4447-A108-FEABDF8FC45F}" vid="{236811AE-EF1F-EB4B-BD5C-5C399254E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48246054A3849A2C8D215741A0880" ma:contentTypeVersion="17" ma:contentTypeDescription="Create a new document." ma:contentTypeScope="" ma:versionID="beefe754192f373aa0805f65376d9d61">
  <xsd:schema xmlns:xsd="http://www.w3.org/2001/XMLSchema" xmlns:xs="http://www.w3.org/2001/XMLSchema" xmlns:p="http://schemas.microsoft.com/office/2006/metadata/properties" xmlns:ns2="677c0e8b-3a09-485d-bc3b-2d9bd24c40fb" xmlns:ns3="91bca166-720d-4306-9758-b28e683d5b85" targetNamespace="http://schemas.microsoft.com/office/2006/metadata/properties" ma:root="true" ma:fieldsID="1b196f9e7e3c2b83754e8e076404c482" ns2:_="" ns3:_="">
    <xsd:import namespace="677c0e8b-3a09-485d-bc3b-2d9bd24c40fb"/>
    <xsd:import namespace="91bca166-720d-4306-9758-b28e683d5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c0e8b-3a09-485d-bc3b-2d9bd24c4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4fd3f6-5f20-4e97-acb8-f105e12c8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ca166-720d-4306-9758-b28e683d5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60bd926-a93c-472f-9efa-82427dcb8a77}" ma:internalName="TaxCatchAll" ma:showField="CatchAllData" ma:web="91bca166-720d-4306-9758-b28e683d5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7c0e8b-3a09-485d-bc3b-2d9bd24c40fb">
      <Terms xmlns="http://schemas.microsoft.com/office/infopath/2007/PartnerControls"/>
    </lcf76f155ced4ddcb4097134ff3c332f>
    <TaxCatchAll xmlns="91bca166-720d-4306-9758-b28e683d5b85" xsi:nil="true"/>
  </documentManagement>
</p:properties>
</file>

<file path=customXml/itemProps1.xml><?xml version="1.0" encoding="utf-8"?>
<ds:datastoreItem xmlns:ds="http://schemas.openxmlformats.org/officeDocument/2006/customXml" ds:itemID="{21834289-0E00-4B36-B4CE-39E5255A02B8}"/>
</file>

<file path=customXml/itemProps2.xml><?xml version="1.0" encoding="utf-8"?>
<ds:datastoreItem xmlns:ds="http://schemas.openxmlformats.org/officeDocument/2006/customXml" ds:itemID="{7B43BBB3-819E-448C-BBBB-0F9C45027CE1}"/>
</file>

<file path=customXml/itemProps3.xml><?xml version="1.0" encoding="utf-8"?>
<ds:datastoreItem xmlns:ds="http://schemas.openxmlformats.org/officeDocument/2006/customXml" ds:itemID="{7EA39695-8BDC-48D3-A6CC-5CD9C8365C3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MC text slide</vt:lpstr>
      <vt:lpstr>PowerPoint Presentation</vt:lpstr>
      <vt:lpstr>PowerPoint Presentation</vt:lpstr>
      <vt:lpstr>PowerPoint Presentation</vt:lpstr>
    </vt:vector>
  </TitlesOfParts>
  <Company>The Methodist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Jarvis</dc:creator>
  <cp:lastModifiedBy>Abi Jarvis</cp:lastModifiedBy>
  <cp:revision>1</cp:revision>
  <dcterms:created xsi:type="dcterms:W3CDTF">2024-01-29T14:19:29Z</dcterms:created>
  <dcterms:modified xsi:type="dcterms:W3CDTF">2024-01-29T14:19:57Z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0x010100C0648246054A3849A2C8D215741A0880</vt:lpwstr>
  </property>
</Properties>
</file>