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5"/>
  </p:notes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026" autoAdjust="0"/>
  </p:normalViewPr>
  <p:slideViewPr>
    <p:cSldViewPr snapToGrid="0">
      <p:cViewPr varScale="1">
        <p:scale>
          <a:sx n="89" d="100"/>
          <a:sy n="89" d="100"/>
        </p:scale>
        <p:origin x="13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4BB70-B29B-400B-81DE-2BE6F39C5E80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E22E-402F-43F7-AA89-9A59BD837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36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dirty="0"/>
              <a:t>Methodist Way of Life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739FF-E568-483E-9195-C17330BC15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3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Session: Share (see ‘key themes’)</a:t>
            </a:r>
          </a:p>
          <a:p>
            <a:endParaRPr lang="en-US"/>
          </a:p>
          <a:p>
            <a:r>
              <a:rPr lang="en-US"/>
              <a:t>We share our faith. You get to partner with God. God involves us in the task of bringing love and restoration.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739FF-E568-483E-9195-C17330BC15F9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50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3F47-770E-C2EA-0A43-46CCF15BC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1A9E7-6CAC-BC4A-87AA-325222051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DD4E9-79C5-3C6D-3BD0-688CFB88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F0E4-2056-4DF4-80C2-3E6AA50DDB2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FB21B-AE5A-84EE-97EB-71FD1385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66D40-FC8A-DE49-A45A-7BB24459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34FF-52A0-4FBF-A5BA-CE0B0ECD9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3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B907-9844-5CBC-EA84-7D1B3375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D2DBC-2CA2-6E64-F1E3-1A7B53D14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85587-F0AF-6ADC-3F6E-37CB7F38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F0E4-2056-4DF4-80C2-3E6AA50DDB2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7C2D3-4E87-58F6-84D7-A05B546B4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DD030-10AC-BE9E-4E39-CC2A316C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34FF-52A0-4FBF-A5BA-CE0B0ECD9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8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116B5-5627-D93D-ED31-D2217676F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3CF894-7959-294B-E724-304D4963C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673E9-2D75-3D2A-F135-D2395586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F0E4-2056-4DF4-80C2-3E6AA50DDB2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FA322-6E8F-302D-FD95-EDA1A479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4233B-6BE0-869A-827D-69C55E02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34FF-52A0-4FBF-A5BA-CE0B0ECD9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308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 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1302-55D0-9D4C-9592-4A0D1F868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8663"/>
            <a:ext cx="9144000" cy="635435"/>
          </a:xfrm>
          <a:prstGeom prst="rect">
            <a:avLst/>
          </a:prstGeom>
        </p:spPr>
        <p:txBody>
          <a:bodyPr anchor="b"/>
          <a:lstStyle>
            <a:lvl1pPr algn="ctr">
              <a:defRPr sz="42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4E700-E2BD-4442-82BA-37337932B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49494"/>
            <a:ext cx="9144000" cy="4275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8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ADB2-5AFB-EF13-B9C8-A656E37D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54138-3765-0F85-26FA-8E983ED72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41E0-E010-BFF4-0C65-6B01C8B3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F0E4-2056-4DF4-80C2-3E6AA50DDB2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20E0B-703D-634C-11B2-D33D695F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D8960-2C7E-B823-C078-E7C317BE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34FF-52A0-4FBF-A5BA-CE0B0ECD9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6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5E3C-E32A-DEE2-B4A8-93362B0D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288FA-F8EA-9A57-5F9B-CEEF45F44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078EC-EB20-A181-9275-2D4460BA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F0E4-2056-4DF4-80C2-3E6AA50DDB2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BBB17-06EA-6567-BEFB-55CCD5FA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95AB5-9016-747E-1B65-1E65B721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34FF-52A0-4FBF-A5BA-CE0B0ECD9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23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909B-FCCD-CCFD-0285-22F02B4C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F08E4-9776-51F9-C36D-BE441B128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32AF2-9253-B313-A764-734DB0288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45F0C-68EF-502F-EBEC-79D54D0C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F0E4-2056-4DF4-80C2-3E6AA50DDB2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28584-7BC7-4370-2554-F348545C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634C2-C909-73CA-D5F7-99C2306E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34FF-52A0-4FBF-A5BA-CE0B0ECD9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8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3A02B-DA68-A6D9-06C3-1194FBFC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D2CBC-578F-C38A-6270-0F8D97EF5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C93BC-7FD7-9BD1-7552-B1896029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9C354-33A1-644E-9109-19D0DD70E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8A60B-EDCF-1B65-5FC0-3264D924A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11FA9B-74A9-918F-D263-CE77C7D8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F0E4-2056-4DF4-80C2-3E6AA50DDB2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192854-9544-4B37-D606-F06757C2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10A85-8FA3-5E99-271B-93EAE5F2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34FF-52A0-4FBF-A5BA-CE0B0ECD9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74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B227-0750-F327-1ECD-8B22FFC0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9BC103-FE17-1FA7-06B9-A2FA936C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F0E4-2056-4DF4-80C2-3E6AA50DDB2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F3A87-3CFF-7F85-BC2B-C0315DA5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16EA3-52CE-0B58-45CE-B38ABC25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34FF-52A0-4FBF-A5BA-CE0B0ECD9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44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31EFE5-9C4B-E573-FE99-D622DF9D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F0E4-2056-4DF4-80C2-3E6AA50DDB2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16F7B-6FA7-8448-02D7-8E2BFCA6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B61B4-D1EC-ACA1-D254-B5B9A577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34FF-52A0-4FBF-A5BA-CE0B0ECD9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2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C751-7987-64C7-A6CB-67BA907B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A0881-B533-1395-1866-005788245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8B4C9-D0E8-4105-1A4F-EB03DE1E1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D65F2-8434-FBB8-0C46-546FA611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F0E4-2056-4DF4-80C2-3E6AA50DDB2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3362A-A536-0445-7B21-F162C32D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0A70F-737E-32EA-C28D-9A52C0CA6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34FF-52A0-4FBF-A5BA-CE0B0ECD9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49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03BD1-AF93-F783-5E46-A8D262FF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A585B-2E52-75E4-6B96-F38DC870D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B753E-600D-7D43-3738-2725E6831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F013C-7D9B-5C62-78E1-DB1958AF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F0E4-2056-4DF4-80C2-3E6AA50DDB2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47F7A-7984-4164-97C4-BD0BC46A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A002F-45B4-7A62-80F0-004AA843A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34FF-52A0-4FBF-A5BA-CE0B0ECD9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5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A28C7-EECE-E571-B046-461315CD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D7CE4-BD18-52FF-1E67-68943FA01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08163-A6D2-78DA-AA45-1690DEA60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F0E4-2056-4DF4-80C2-3E6AA50DDB2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DBC78-DC8B-B068-5254-8EB14C24B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EFBD2-57D1-6BEE-6AC5-1E55AE358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734FF-52A0-4FBF-A5BA-CE0B0ECD9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7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">
            <a:extLst>
              <a:ext uri="{FF2B5EF4-FFF2-40B4-BE49-F238E27FC236}">
                <a16:creationId xmlns:a16="http://schemas.microsoft.com/office/drawing/2014/main" id="{352ADBE4-0FCA-5EA0-906A-9881EDC0F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6" y="-767"/>
            <a:ext cx="12193554" cy="6848796"/>
          </a:xfrm>
          <a:prstGeom prst="rect">
            <a:avLst/>
          </a:prstGeom>
        </p:spPr>
      </p:pic>
      <p:pic>
        <p:nvPicPr>
          <p:cNvPr id="8" name="Picture 6" descr="MCBCornerFlag.png">
            <a:extLst>
              <a:ext uri="{FF2B5EF4-FFF2-40B4-BE49-F238E27FC236}">
                <a16:creationId xmlns:a16="http://schemas.microsoft.com/office/drawing/2014/main" id="{D3E59572-4E63-B538-780C-48C4DF543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61" y="5731409"/>
            <a:ext cx="3058773" cy="11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1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BE1952D3-ED6E-1D13-794D-9D8788830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489" y="-2469"/>
            <a:ext cx="12282311" cy="6898216"/>
          </a:xfrm>
          <a:prstGeom prst="rect">
            <a:avLst/>
          </a:prstGeom>
        </p:spPr>
      </p:pic>
      <p:pic>
        <p:nvPicPr>
          <p:cNvPr id="5" name="Picture 6" descr="MCBCornerFlag.png">
            <a:extLst>
              <a:ext uri="{FF2B5EF4-FFF2-40B4-BE49-F238E27FC236}">
                <a16:creationId xmlns:a16="http://schemas.microsoft.com/office/drawing/2014/main" id="{265723B2-7D78-F485-13A3-4D731E9AC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61" y="5731409"/>
            <a:ext cx="3058773" cy="11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68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C tex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71F1F844-DA78-4447-A108-FEABDF8FC45F}" vid="{236811AE-EF1F-EB4B-BD5C-5C399254EF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648246054A3849A2C8D215741A0880" ma:contentTypeVersion="17" ma:contentTypeDescription="Create a new document." ma:contentTypeScope="" ma:versionID="beefe754192f373aa0805f65376d9d61">
  <xsd:schema xmlns:xsd="http://www.w3.org/2001/XMLSchema" xmlns:xs="http://www.w3.org/2001/XMLSchema" xmlns:p="http://schemas.microsoft.com/office/2006/metadata/properties" xmlns:ns2="677c0e8b-3a09-485d-bc3b-2d9bd24c40fb" xmlns:ns3="91bca166-720d-4306-9758-b28e683d5b85" targetNamespace="http://schemas.microsoft.com/office/2006/metadata/properties" ma:root="true" ma:fieldsID="1b196f9e7e3c2b83754e8e076404c482" ns2:_="" ns3:_="">
    <xsd:import namespace="677c0e8b-3a09-485d-bc3b-2d9bd24c40fb"/>
    <xsd:import namespace="91bca166-720d-4306-9758-b28e683d5b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c0e8b-3a09-485d-bc3b-2d9bd24c40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54fd3f6-5f20-4e97-acb8-f105e12c8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ca166-720d-4306-9758-b28e683d5b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60bd926-a93c-472f-9efa-82427dcb8a77}" ma:internalName="TaxCatchAll" ma:showField="CatchAllData" ma:web="91bca166-720d-4306-9758-b28e683d5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7c0e8b-3a09-485d-bc3b-2d9bd24c40fb">
      <Terms xmlns="http://schemas.microsoft.com/office/infopath/2007/PartnerControls"/>
    </lcf76f155ced4ddcb4097134ff3c332f>
    <TaxCatchAll xmlns="91bca166-720d-4306-9758-b28e683d5b85" xsi:nil="true"/>
  </documentManagement>
</p:properties>
</file>

<file path=customXml/itemProps1.xml><?xml version="1.0" encoding="utf-8"?>
<ds:datastoreItem xmlns:ds="http://schemas.openxmlformats.org/officeDocument/2006/customXml" ds:itemID="{165EFF7A-7AED-4DE0-9DC9-22BB86B472AE}"/>
</file>

<file path=customXml/itemProps2.xml><?xml version="1.0" encoding="utf-8"?>
<ds:datastoreItem xmlns:ds="http://schemas.openxmlformats.org/officeDocument/2006/customXml" ds:itemID="{7993BD41-8843-4123-B335-2DC93C16ACEC}"/>
</file>

<file path=customXml/itemProps3.xml><?xml version="1.0" encoding="utf-8"?>
<ds:datastoreItem xmlns:ds="http://schemas.openxmlformats.org/officeDocument/2006/customXml" ds:itemID="{CEA99FB9-80A6-4E8F-9D14-AA53B3B290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Widescreen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MC text slide</vt:lpstr>
      <vt:lpstr>PowerPoint Presentation</vt:lpstr>
      <vt:lpstr>PowerPoint Presentation</vt:lpstr>
    </vt:vector>
  </TitlesOfParts>
  <Company>The Methodist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 Jarvis</dc:creator>
  <cp:lastModifiedBy>Abi Jarvis</cp:lastModifiedBy>
  <cp:revision>1</cp:revision>
  <dcterms:created xsi:type="dcterms:W3CDTF">2024-01-29T14:16:48Z</dcterms:created>
  <dcterms:modified xsi:type="dcterms:W3CDTF">2024-01-29T14:17:23Z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0x010100C0648246054A3849A2C8D215741A0880</vt:lpwstr>
  </property>
</Properties>
</file>