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68"/>
  </p:notesMasterIdLst>
  <p:sldIdLst>
    <p:sldId id="257" r:id="rId6"/>
    <p:sldId id="258" r:id="rId7"/>
    <p:sldId id="267" r:id="rId8"/>
    <p:sldId id="261" r:id="rId9"/>
    <p:sldId id="431" r:id="rId10"/>
    <p:sldId id="407" r:id="rId11"/>
    <p:sldId id="339" r:id="rId12"/>
    <p:sldId id="432" r:id="rId13"/>
    <p:sldId id="433" r:id="rId14"/>
    <p:sldId id="434" r:id="rId15"/>
    <p:sldId id="340" r:id="rId16"/>
    <p:sldId id="435" r:id="rId17"/>
    <p:sldId id="436" r:id="rId18"/>
    <p:sldId id="437" r:id="rId19"/>
    <p:sldId id="438" r:id="rId20"/>
    <p:sldId id="408" r:id="rId21"/>
    <p:sldId id="439" r:id="rId22"/>
    <p:sldId id="440" r:id="rId23"/>
    <p:sldId id="409" r:id="rId24"/>
    <p:sldId id="441" r:id="rId25"/>
    <p:sldId id="442" r:id="rId26"/>
    <p:sldId id="341" r:id="rId27"/>
    <p:sldId id="443" r:id="rId28"/>
    <p:sldId id="445" r:id="rId29"/>
    <p:sldId id="444" r:id="rId30"/>
    <p:sldId id="404" r:id="rId31"/>
    <p:sldId id="269" r:id="rId32"/>
    <p:sldId id="414" r:id="rId33"/>
    <p:sldId id="446" r:id="rId34"/>
    <p:sldId id="415" r:id="rId35"/>
    <p:sldId id="345" r:id="rId36"/>
    <p:sldId id="270" r:id="rId37"/>
    <p:sldId id="447" r:id="rId38"/>
    <p:sldId id="448" r:id="rId39"/>
    <p:sldId id="449" r:id="rId40"/>
    <p:sldId id="450" r:id="rId41"/>
    <p:sldId id="451" r:id="rId42"/>
    <p:sldId id="452" r:id="rId43"/>
    <p:sldId id="453" r:id="rId44"/>
    <p:sldId id="346" r:id="rId45"/>
    <p:sldId id="454" r:id="rId46"/>
    <p:sldId id="455" r:id="rId47"/>
    <p:sldId id="456" r:id="rId48"/>
    <p:sldId id="457" r:id="rId49"/>
    <p:sldId id="458" r:id="rId50"/>
    <p:sldId id="459" r:id="rId51"/>
    <p:sldId id="460" r:id="rId52"/>
    <p:sldId id="461" r:id="rId53"/>
    <p:sldId id="462" r:id="rId54"/>
    <p:sldId id="463" r:id="rId55"/>
    <p:sldId id="464" r:id="rId56"/>
    <p:sldId id="465" r:id="rId57"/>
    <p:sldId id="466" r:id="rId58"/>
    <p:sldId id="467" r:id="rId59"/>
    <p:sldId id="468" r:id="rId60"/>
    <p:sldId id="469" r:id="rId61"/>
    <p:sldId id="416" r:id="rId62"/>
    <p:sldId id="470" r:id="rId63"/>
    <p:sldId id="471" r:id="rId64"/>
    <p:sldId id="418" r:id="rId65"/>
    <p:sldId id="472" r:id="rId66"/>
    <p:sldId id="473"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66543" autoAdjust="0"/>
  </p:normalViewPr>
  <p:slideViewPr>
    <p:cSldViewPr snapToGrid="0">
      <p:cViewPr varScale="1">
        <p:scale>
          <a:sx n="55" d="100"/>
          <a:sy n="55" d="100"/>
        </p:scale>
        <p:origin x="1469" y="3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notesMaster" Target="notesMasters/notesMaster1.xml"/><Relationship Id="rId7" Type="http://schemas.openxmlformats.org/officeDocument/2006/relationships/slide" Target="slides/slide2.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27/09/2023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r>
              <a:rPr lang="en-US" sz="1200" kern="1200" dirty="0" smtClean="0">
                <a:solidFill>
                  <a:schemeClr val="tx1"/>
                </a:solidFill>
                <a:effectLst/>
                <a:latin typeface="+mn-lt"/>
                <a:ea typeface="+mn-ea"/>
                <a:cs typeface="+mn-cs"/>
              </a:rPr>
              <a:t>Except where indicated below, all psalms, scripture readings and scripture sentences are taken from </a:t>
            </a:r>
            <a:r>
              <a:rPr lang="en-US" sz="1200" b="1" kern="1200" dirty="0" smtClean="0">
                <a:solidFill>
                  <a:schemeClr val="tx1"/>
                </a:solidFill>
                <a:effectLst/>
                <a:latin typeface="+mn-lt"/>
                <a:ea typeface="+mn-ea"/>
                <a:cs typeface="+mn-cs"/>
              </a:rPr>
              <a:t>The New Revised Standard Version of the Bible (Anglicized Edition)</a:t>
            </a:r>
            <a:r>
              <a:rPr lang="en-US" sz="1200" kern="1200" dirty="0" smtClean="0">
                <a:solidFill>
                  <a:schemeClr val="tx1"/>
                </a:solidFill>
                <a:effectLst/>
                <a:latin typeface="+mn-lt"/>
                <a:ea typeface="+mn-ea"/>
                <a:cs typeface="+mn-cs"/>
              </a:rPr>
              <a:t>, © 1989, 1995 by the Division of Christian Education of the National Council of Churches of Christ in the United States of America, and are used by permission. All rights reserved.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scripture sentences are from </a:t>
            </a:r>
            <a:r>
              <a:rPr lang="en-US" sz="1200" b="1" kern="1200" dirty="0" smtClean="0">
                <a:solidFill>
                  <a:schemeClr val="tx1"/>
                </a:solidFill>
                <a:effectLst/>
                <a:latin typeface="+mn-lt"/>
                <a:ea typeface="+mn-ea"/>
                <a:cs typeface="+mn-cs"/>
              </a:rPr>
              <a:t>The Revised Standard Version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1946 and 1952 by the Division of Christian Education of the National Council of Churches of Christ in the United States of America, and are used by permission. All rights reserved.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left hand column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B on pages 27f is an extract from </a:t>
            </a:r>
            <a:r>
              <a:rPr lang="en-US" sz="1200" b="1" kern="1200" dirty="0" smtClean="0">
                <a:solidFill>
                  <a:schemeClr val="tx1"/>
                </a:solidFill>
                <a:effectLst/>
                <a:latin typeface="+mn-lt"/>
                <a:ea typeface="+mn-ea"/>
                <a:cs typeface="+mn-cs"/>
              </a:rPr>
              <a:t>Lent, Holy Week, Easter</a:t>
            </a:r>
            <a:r>
              <a:rPr lang="en-US" sz="1200" kern="1200" dirty="0" smtClean="0">
                <a:solidFill>
                  <a:schemeClr val="tx1"/>
                </a:solidFill>
                <a:effectLst/>
                <a:latin typeface="+mn-lt"/>
                <a:ea typeface="+mn-ea"/>
                <a:cs typeface="+mn-cs"/>
              </a:rPr>
              <a:t>, © 1984, 1986 The Central Board of Finance of the Church of England. Reproduced by permission.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A* on page 28 is from Neil Dixon (ed.), </a:t>
            </a:r>
            <a:r>
              <a:rPr lang="en-US" sz="1200" b="1" kern="1200" dirty="0" smtClean="0">
                <a:solidFill>
                  <a:schemeClr val="tx1"/>
                </a:solidFill>
                <a:effectLst/>
                <a:latin typeface="+mn-lt"/>
                <a:ea typeface="+mn-ea"/>
                <a:cs typeface="+mn-cs"/>
              </a:rPr>
              <a:t>Companion to the Lectionary: Volume 3 </a:t>
            </a:r>
            <a:r>
              <a:rPr lang="en-US" sz="1200" kern="1200" dirty="0" smtClean="0">
                <a:solidFill>
                  <a:schemeClr val="tx1"/>
                </a:solidFill>
                <a:effectLst/>
                <a:latin typeface="+mn-lt"/>
                <a:ea typeface="+mn-ea"/>
                <a:cs typeface="+mn-cs"/>
              </a:rPr>
              <a:t>© 1983 Epworth Press.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Blessing B on page 38 is from the </a:t>
            </a:r>
            <a:r>
              <a:rPr lang="en-US" sz="1200" b="1" kern="1200" dirty="0" smtClean="0">
                <a:solidFill>
                  <a:schemeClr val="tx1"/>
                </a:solidFill>
                <a:effectLst/>
                <a:latin typeface="+mn-lt"/>
                <a:ea typeface="+mn-ea"/>
                <a:cs typeface="+mn-cs"/>
              </a:rPr>
              <a:t>Book of Common Order </a:t>
            </a:r>
            <a:r>
              <a:rPr lang="en-US" sz="1200" kern="1200" dirty="0" smtClean="0">
                <a:solidFill>
                  <a:schemeClr val="tx1"/>
                </a:solidFill>
                <a:effectLst/>
                <a:latin typeface="+mn-lt"/>
                <a:ea typeface="+mn-ea"/>
                <a:cs typeface="+mn-cs"/>
              </a:rPr>
              <a:t>of the Church of Scotland, © 1994 Panel on Worship of the Church of Scotland.</a:t>
            </a:r>
            <a:endParaRPr lang="en-GB" sz="1200" kern="1200" dirty="0" smtClean="0">
              <a:solidFill>
                <a:schemeClr val="tx1"/>
              </a:solidFill>
              <a:effectLst/>
              <a:latin typeface="+mn-lt"/>
              <a:ea typeface="+mn-ea"/>
              <a:cs typeface="+mn-cs"/>
            </a:endParaRPr>
          </a:p>
          <a:p>
            <a:r>
              <a:rPr lang="en-GB" altLang="en-US" sz="1200" dirty="0" smtClean="0">
                <a:latin typeface="+mn-lt"/>
              </a:rPr>
              <a:t>All other material</a:t>
            </a:r>
            <a:r>
              <a:rPr lang="en-GB" altLang="en-US" sz="1200" baseline="0" dirty="0" smtClean="0">
                <a:latin typeface="+mn-lt"/>
              </a:rPr>
              <a:t> is </a:t>
            </a:r>
            <a:r>
              <a:rPr lang="en-US" sz="1200" kern="1200" dirty="0" smtClean="0">
                <a:solidFill>
                  <a:schemeClr val="tx1"/>
                </a:solidFill>
                <a:effectLst/>
                <a:latin typeface="+mn-lt"/>
                <a:ea typeface="+mn-ea"/>
                <a:cs typeface="+mn-cs"/>
              </a:rPr>
              <a:t>© Trustees for Methodist</a:t>
            </a:r>
            <a:r>
              <a:rPr lang="en-US" sz="1200" kern="1200" baseline="0" dirty="0" smtClean="0">
                <a:solidFill>
                  <a:schemeClr val="tx1"/>
                </a:solidFill>
                <a:effectLst/>
                <a:latin typeface="+mn-lt"/>
                <a:ea typeface="+mn-ea"/>
                <a:cs typeface="+mn-cs"/>
              </a:rPr>
              <a:t> Church Purposes 1999</a:t>
            </a:r>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3</a:t>
            </a: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3539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pPr lvl="0"/>
            <a:r>
              <a:rPr lang="en-US" sz="1200" kern="1200" dirty="0" smtClean="0">
                <a:solidFill>
                  <a:schemeClr val="tx1"/>
                </a:solidFill>
                <a:effectLst/>
                <a:latin typeface="+mn-lt"/>
                <a:ea typeface="+mn-ea"/>
                <a:cs typeface="+mn-cs"/>
              </a:rPr>
              <a:t>Let us praise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A* on page 28 is from Neil Dixon (ed.), </a:t>
            </a:r>
            <a:r>
              <a:rPr lang="en-US" sz="1200" b="1" kern="1200" dirty="0" smtClean="0">
                <a:solidFill>
                  <a:schemeClr val="tx1"/>
                </a:solidFill>
                <a:effectLst/>
                <a:latin typeface="+mn-lt"/>
                <a:ea typeface="+mn-ea"/>
                <a:cs typeface="+mn-cs"/>
              </a:rPr>
              <a:t>Companion to the Lectionary: Volume 3 </a:t>
            </a:r>
            <a:r>
              <a:rPr lang="en-US" sz="1200" kern="1200" dirty="0" smtClean="0">
                <a:solidFill>
                  <a:schemeClr val="tx1"/>
                </a:solidFill>
                <a:effectLst/>
                <a:latin typeface="+mn-lt"/>
                <a:ea typeface="+mn-ea"/>
                <a:cs typeface="+mn-cs"/>
              </a:rPr>
              <a:t>© 1983 Epworth Press.</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pPr lvl="0"/>
            <a:r>
              <a:rPr lang="en-US" sz="1200" kern="1200" dirty="0" smtClean="0">
                <a:solidFill>
                  <a:schemeClr val="tx1"/>
                </a:solidFill>
                <a:effectLst/>
                <a:latin typeface="+mn-lt"/>
                <a:ea typeface="+mn-ea"/>
                <a:cs typeface="+mn-cs"/>
              </a:rPr>
              <a:t>Let us praise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A* on page 28 is from Neil Dixon (ed.), </a:t>
            </a:r>
            <a:r>
              <a:rPr lang="en-US" sz="1200" b="1" kern="1200" dirty="0" smtClean="0">
                <a:solidFill>
                  <a:schemeClr val="tx1"/>
                </a:solidFill>
                <a:effectLst/>
                <a:latin typeface="+mn-lt"/>
                <a:ea typeface="+mn-ea"/>
                <a:cs typeface="+mn-cs"/>
              </a:rPr>
              <a:t>Companion to the Lectionary: Volume 3 </a:t>
            </a:r>
            <a:r>
              <a:rPr lang="en-US" sz="1200" kern="1200" dirty="0" smtClean="0">
                <a:solidFill>
                  <a:schemeClr val="tx1"/>
                </a:solidFill>
                <a:effectLst/>
                <a:latin typeface="+mn-lt"/>
                <a:ea typeface="+mn-ea"/>
                <a:cs typeface="+mn-cs"/>
              </a:rPr>
              <a:t>© 1983 Epworth Press.</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7663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pPr lvl="0"/>
            <a:r>
              <a:rPr lang="en-US" sz="1200" kern="1200" dirty="0" smtClean="0">
                <a:solidFill>
                  <a:schemeClr val="tx1"/>
                </a:solidFill>
                <a:effectLst/>
                <a:latin typeface="+mn-lt"/>
                <a:ea typeface="+mn-ea"/>
                <a:cs typeface="+mn-cs"/>
              </a:rPr>
              <a:t>Let us praise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49378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pPr lvl="0"/>
            <a:r>
              <a:rPr lang="en-US" sz="1200" kern="1200" dirty="0" smtClean="0">
                <a:solidFill>
                  <a:schemeClr val="tx1"/>
                </a:solidFill>
                <a:effectLst/>
                <a:latin typeface="+mn-lt"/>
                <a:ea typeface="+mn-ea"/>
                <a:cs typeface="+mn-cs"/>
              </a:rPr>
              <a:t>Let us praise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21157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Prayer of adoration </a:t>
            </a:r>
          </a:p>
          <a:p>
            <a:pPr lvl="0"/>
            <a:r>
              <a:rPr lang="en-US" sz="1200" kern="1200" dirty="0" smtClean="0">
                <a:solidFill>
                  <a:schemeClr val="tx1"/>
                </a:solidFill>
                <a:effectLst/>
                <a:latin typeface="+mn-lt"/>
                <a:ea typeface="+mn-ea"/>
                <a:cs typeface="+mn-cs"/>
              </a:rPr>
              <a:t>Let us praise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60467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29)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EITHER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A</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41159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29)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EITHER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A</a:t>
            </a:r>
            <a:endParaRPr lang="en-GB" sz="1200"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828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29)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EITHER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99225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30)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2131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30)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05994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30)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035257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30)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C</a:t>
            </a:r>
            <a:endParaRPr lang="en-GB" sz="1200" b="1"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30)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Prayer of confession and declaration of forgiveness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kern="1200" dirty="0" smtClean="0">
                <a:solidFill>
                  <a:schemeClr val="tx1"/>
                </a:solidFill>
                <a:effectLst/>
                <a:latin typeface="+mn-lt"/>
                <a:ea typeface="+mn-ea"/>
                <a:cs typeface="+mn-cs"/>
              </a:rPr>
              <a:t>C</a:t>
            </a:r>
            <a:endParaRPr lang="en-GB" sz="1200" b="1"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74825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31) </a:t>
            </a:r>
            <a:r>
              <a:rPr lang="en-US" altLang="en-US" b="1" i="0" dirty="0" smtClean="0"/>
              <a:t>6</a:t>
            </a:r>
            <a:r>
              <a:rPr lang="en-GB" altLang="en-US" sz="1200" b="1"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collect of the day or another suitable prayer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Lord’s Prayer may be said here or at no. 15 or no. 17.</a:t>
            </a:r>
            <a:endParaRPr lang="en-GB" sz="1200" kern="1200" dirty="0" smtClean="0">
              <a:solidFill>
                <a:schemeClr val="tx1"/>
              </a:solidFill>
              <a:effectLst/>
              <a:latin typeface="+mn-lt"/>
              <a:ea typeface="+mn-ea"/>
              <a:cs typeface="+mn-cs"/>
            </a:endParaRPr>
          </a:p>
          <a:p>
            <a:pPr lvl="0"/>
            <a:endParaRPr lang="en-GB" sz="1200" b="1"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8466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31) </a:t>
            </a:r>
            <a:r>
              <a:rPr lang="en-US" altLang="en-US" b="1" i="0" dirty="0" smtClean="0"/>
              <a:t>8</a:t>
            </a:r>
            <a:r>
              <a:rPr lang="en-GB" altLang="en-US" sz="1200" b="1"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Hymn or song or canticle of praise</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12892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31)</a:t>
            </a:r>
            <a:r>
              <a:rPr lang="en-US" altLang="en-US" b="1" i="1" dirty="0" smtClean="0"/>
              <a:t> </a:t>
            </a:r>
            <a:r>
              <a:rPr lang="en-US" altLang="en-US" b="1" i="0" dirty="0" smtClean="0"/>
              <a:t>9</a:t>
            </a:r>
            <a:r>
              <a:rPr lang="en-US" altLang="en-US" b="1" i="0" baseline="0" dirty="0" smtClean="0"/>
              <a:t> </a:t>
            </a:r>
            <a:r>
              <a:rPr lang="en-US" sz="1200" kern="1200" dirty="0" smtClean="0">
                <a:solidFill>
                  <a:schemeClr val="tx1"/>
                </a:solidFill>
                <a:effectLst/>
                <a:latin typeface="+mn-lt"/>
                <a:ea typeface="+mn-ea"/>
                <a:cs typeface="+mn-cs"/>
              </a:rPr>
              <a:t>Two or three readings from scripture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each reading, the reader may say: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be to God.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people may respond: </a:t>
            </a:r>
            <a:r>
              <a:rPr lang="en-US" sz="1200" b="1" kern="1200" dirty="0" smtClean="0">
                <a:solidFill>
                  <a:schemeClr val="tx1"/>
                </a:solidFill>
                <a:effectLst/>
                <a:latin typeface="+mn-lt"/>
                <a:ea typeface="+mn-ea"/>
                <a:cs typeface="+mn-cs"/>
              </a:rPr>
              <a:t>Amen.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may be psalms, canticles, hymns or periods of silence between the readings.</a:t>
            </a:r>
            <a:endParaRPr lang="en-GB" sz="1200" kern="1200" dirty="0" smtClean="0">
              <a:solidFill>
                <a:schemeClr val="tx1"/>
              </a:solidFill>
              <a:effectLst/>
              <a:latin typeface="+mn-lt"/>
              <a:ea typeface="+mn-ea"/>
              <a:cs typeface="+mn-cs"/>
            </a:endParaRPr>
          </a:p>
          <a:p>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31)</a:t>
            </a:r>
            <a:r>
              <a:rPr lang="en-US" altLang="en-US" b="1" i="1" dirty="0" smtClean="0"/>
              <a:t> </a:t>
            </a:r>
            <a:r>
              <a:rPr lang="en-US" altLang="en-US" b="1" i="0" dirty="0" smtClean="0"/>
              <a:t>10</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0264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31)</a:t>
            </a:r>
            <a:r>
              <a:rPr lang="en-US" altLang="en-US" b="1" i="1" dirty="0" smtClean="0"/>
              <a:t> </a:t>
            </a:r>
            <a:r>
              <a:rPr lang="en-US" altLang="en-US" b="1" i="0" dirty="0" smtClean="0"/>
              <a:t>11 </a:t>
            </a:r>
            <a:r>
              <a:rPr lang="en-US" altLang="en-US" b="0" i="0" dirty="0" smtClean="0"/>
              <a:t>Affirmation</a:t>
            </a:r>
            <a:r>
              <a:rPr lang="en-US" altLang="en-US" b="0" i="0" baseline="0" dirty="0" smtClean="0"/>
              <a:t> of Faith</a:t>
            </a:r>
            <a:endParaRPr lang="en-GB" altLang="en-US" b="0"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75310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27)</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32)</a:t>
            </a:r>
            <a:r>
              <a:rPr lang="en-US" altLang="en-US" b="1" i="1" dirty="0" smtClean="0"/>
              <a:t> </a:t>
            </a:r>
            <a:r>
              <a:rPr lang="en-US" altLang="en-US" b="1" i="0" dirty="0" smtClean="0"/>
              <a:t>12</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55150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32)</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32)</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73634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32)</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37195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EITHER</a:t>
            </a:r>
          </a:p>
          <a:p>
            <a:pPr lvl="0"/>
            <a:r>
              <a:rPr lang="en-GB" sz="1200" b="1" i="0" kern="1200" baseline="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28f and prayer A on pages 32f are from </a:t>
            </a:r>
            <a:r>
              <a:rPr lang="en-US" sz="1200" b="1" kern="1200" dirty="0" smtClean="0">
                <a:solidFill>
                  <a:schemeClr val="tx1"/>
                </a:solidFill>
                <a:effectLst/>
                <a:latin typeface="+mn-lt"/>
                <a:ea typeface="+mn-ea"/>
                <a:cs typeface="+mn-cs"/>
              </a:rPr>
              <a:t>Prayers for the Sunday Preaching Service</a:t>
            </a:r>
            <a:r>
              <a:rPr lang="en-US" sz="1200" kern="1200" dirty="0" smtClean="0">
                <a:solidFill>
                  <a:schemeClr val="tx1"/>
                </a:solidFill>
                <a:effectLst/>
                <a:latin typeface="+mn-lt"/>
                <a:ea typeface="+mn-ea"/>
                <a:cs typeface="+mn-cs"/>
              </a:rPr>
              <a:t>, Methodist Sacramental Fellowship, © 1987 C. Norman R. </a:t>
            </a:r>
            <a:r>
              <a:rPr lang="en-US" sz="1200" kern="1200" dirty="0" err="1" smtClean="0">
                <a:solidFill>
                  <a:schemeClr val="tx1"/>
                </a:solidFill>
                <a:effectLst/>
                <a:latin typeface="+mn-lt"/>
                <a:ea typeface="+mn-ea"/>
                <a:cs typeface="+mn-cs"/>
              </a:rPr>
              <a:t>Wallwork</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574675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165647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676667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33)</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Seasonal or other thanksgivings such as those on pages 55- 57 may be included here.</a:t>
            </a:r>
            <a:endParaRPr lang="en-GB" sz="1200" dirty="0" smtClean="0">
              <a:latin typeface="+mn-lt"/>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246697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13</a:t>
            </a:r>
            <a:r>
              <a:rPr lang="en-GB" altLang="en-US" b="1" dirty="0" smtClean="0"/>
              <a:t> </a:t>
            </a:r>
            <a:r>
              <a:rPr lang="en-GB" altLang="en-US" sz="1200" b="0" i="0" kern="1200" dirty="0" smtClean="0">
                <a:solidFill>
                  <a:schemeClr val="tx1"/>
                </a:solidFill>
                <a:effectLst/>
                <a:latin typeface="+mn-lt"/>
                <a:ea typeface="+mn-ea"/>
                <a:cs typeface="+mn-cs"/>
              </a:rPr>
              <a:t>Prayers</a:t>
            </a:r>
            <a:r>
              <a:rPr lang="en-GB" altLang="en-US" sz="1200" b="0" i="0" kern="1200" baseline="0" dirty="0" smtClean="0">
                <a:solidFill>
                  <a:schemeClr val="tx1"/>
                </a:solidFill>
                <a:effectLst/>
                <a:latin typeface="+mn-lt"/>
                <a:ea typeface="+mn-ea"/>
                <a:cs typeface="+mn-cs"/>
              </a:rPr>
              <a:t> of thanksgiving.</a:t>
            </a:r>
          </a:p>
          <a:p>
            <a:pPr lvl="0"/>
            <a:r>
              <a:rPr lang="en-GB" sz="1200" b="0" i="0" kern="1200" baseline="0" dirty="0" smtClean="0">
                <a:solidFill>
                  <a:schemeClr val="tx1"/>
                </a:solidFill>
                <a:effectLst/>
                <a:latin typeface="+mn-lt"/>
                <a:ea typeface="+mn-ea"/>
                <a:cs typeface="+mn-cs"/>
              </a:rPr>
              <a:t>OR</a:t>
            </a:r>
          </a:p>
          <a:p>
            <a:pPr lvl="0"/>
            <a:r>
              <a:rPr lang="en-GB" sz="1200" b="1" i="0" kern="1200" baseline="0" dirty="0" smtClean="0">
                <a:solidFill>
                  <a:schemeClr val="tx1"/>
                </a:solidFill>
                <a:effectLst/>
                <a:latin typeface="+mn-lt"/>
                <a:ea typeface="+mn-ea"/>
                <a:cs typeface="+mn-cs"/>
              </a:rPr>
              <a:t>B</a:t>
            </a:r>
            <a:endParaRPr lang="en-GB" sz="1200" b="1"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6047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27) </a:t>
            </a:r>
            <a:r>
              <a:rPr lang="en-US" altLang="en-US" b="1" i="0" dirty="0" smtClean="0"/>
              <a:t>1 </a:t>
            </a:r>
            <a:r>
              <a:rPr lang="en-US" sz="1200" kern="1200" dirty="0" smtClean="0">
                <a:solidFill>
                  <a:schemeClr val="tx1"/>
                </a:solidFill>
                <a:effectLst/>
                <a:latin typeface="+mn-lt"/>
                <a:ea typeface="+mn-ea"/>
                <a:cs typeface="+mn-cs"/>
              </a:rPr>
              <a:t>From Easter to Pentecost: </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256481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92452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054881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352937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EITHER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A</a:t>
            </a:r>
            <a:r>
              <a:rPr lang="en-GB" sz="16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leader may make special biddings for prayer.</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506078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35)</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an appropriate prayer of intercession from </a:t>
            </a:r>
            <a:r>
              <a:rPr lang="en-US" sz="1200" b="1" i="1" kern="1200" dirty="0" smtClean="0">
                <a:solidFill>
                  <a:schemeClr val="tx1"/>
                </a:solidFill>
                <a:effectLst/>
                <a:latin typeface="+mn-lt"/>
                <a:ea typeface="+mn-ea"/>
                <a:cs typeface="+mn-cs"/>
              </a:rPr>
              <a:t>Holy Communion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may be said.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842928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35)</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298405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747534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5240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27) </a:t>
            </a:r>
            <a:r>
              <a:rPr lang="en-US" altLang="en-US" b="1" i="0" dirty="0" smtClean="0"/>
              <a:t>1 </a:t>
            </a:r>
            <a:r>
              <a:rPr lang="en-US" sz="1200" kern="1200" dirty="0" smtClean="0">
                <a:solidFill>
                  <a:schemeClr val="tx1"/>
                </a:solidFill>
                <a:effectLst/>
                <a:latin typeface="+mn-lt"/>
                <a:ea typeface="+mn-ea"/>
                <a:cs typeface="+mn-cs"/>
              </a:rPr>
              <a:t>At other times:</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or a sentence from pages 52-55 or another sentence of scripture</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559351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064631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610794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Prayers of intercession </a:t>
            </a:r>
          </a:p>
          <a:p>
            <a:pPr lvl="0"/>
            <a:r>
              <a:rPr lang="en-GB" sz="1200" kern="1200" dirty="0" smtClean="0">
                <a:solidFill>
                  <a:schemeClr val="tx1"/>
                </a:solidFill>
                <a:effectLst/>
                <a:latin typeface="+mn-lt"/>
                <a:ea typeface="+mn-ea"/>
                <a:cs typeface="+mn-cs"/>
              </a:rPr>
              <a:t>OR</a:t>
            </a:r>
            <a:endParaRPr lang="en-GB" sz="1600" kern="1200" dirty="0" smtClean="0">
              <a:solidFill>
                <a:schemeClr val="tx1"/>
              </a:solidFill>
              <a:effectLst/>
              <a:latin typeface="+mn-lt"/>
              <a:ea typeface="+mn-ea"/>
              <a:cs typeface="+mn-cs"/>
            </a:endParaRPr>
          </a:p>
          <a:p>
            <a:pPr lvl="0"/>
            <a:r>
              <a:rPr lang="en-GB" sz="16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r>
              <a:rPr lang="en-US" altLang="en-US" dirty="0" smtClean="0"/>
              <a:t>OR an appropriate</a:t>
            </a:r>
            <a:r>
              <a:rPr lang="en-US" altLang="en-US" baseline="0" dirty="0" smtClean="0"/>
              <a:t> prayer of intercession from </a:t>
            </a:r>
            <a:r>
              <a:rPr lang="en-US" altLang="en-US" i="1" baseline="0" dirty="0" smtClean="0"/>
              <a:t>Holy Communion</a:t>
            </a:r>
            <a:r>
              <a:rPr lang="en-US" altLang="en-US" i="0" baseline="0" dirty="0" smtClean="0"/>
              <a:t> may be said. </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90356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37) </a:t>
            </a:r>
            <a:r>
              <a:rPr lang="en-US" altLang="en-US" sz="1200" b="1" i="0"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US" alt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826131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37) </a:t>
            </a:r>
            <a:r>
              <a:rPr lang="en-US" altLang="en-US" sz="1200" b="1" i="0"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i="1"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433959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37) </a:t>
            </a:r>
            <a:r>
              <a:rPr lang="en-US" altLang="en-US" sz="1200" b="1" i="0"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608458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altLang="en-US" i="1" dirty="0" smtClean="0"/>
              <a:t>(p. 38) </a:t>
            </a:r>
            <a:r>
              <a:rPr lang="en-US" altLang="en-US" sz="1200" b="1" i="0"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Lord’s Prayer may be said here or at no. 17, if it has not already been said.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072757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38)</a:t>
            </a:r>
            <a:r>
              <a:rPr lang="en-US" altLang="en-US" b="1" i="1" dirty="0" smtClean="0"/>
              <a:t> </a:t>
            </a:r>
            <a:r>
              <a:rPr lang="en-US" altLang="en-US" b="1" i="0" dirty="0" smtClean="0"/>
              <a:t>16</a:t>
            </a:r>
            <a:r>
              <a:rPr lang="en-GB" altLang="en-US" b="1" dirty="0" smtClean="0"/>
              <a:t> </a:t>
            </a:r>
            <a:r>
              <a:rPr lang="en-US" sz="1200" kern="1200" dirty="0" smtClean="0">
                <a:solidFill>
                  <a:schemeClr val="tx1"/>
                </a:solidFill>
                <a:effectLst/>
                <a:latin typeface="+mn-lt"/>
                <a:ea typeface="+mn-ea"/>
                <a:cs typeface="+mn-cs"/>
              </a:rPr>
              <a:t>Offering and prayer of dedication </a:t>
            </a:r>
          </a:p>
          <a:p>
            <a:pPr lvl="0"/>
            <a:r>
              <a:rPr lang="en-US" sz="1200" kern="1200" dirty="0" smtClean="0">
                <a:solidFill>
                  <a:schemeClr val="tx1"/>
                </a:solidFill>
                <a:effectLst/>
                <a:latin typeface="+mn-lt"/>
                <a:ea typeface="+mn-ea"/>
                <a:cs typeface="+mn-cs"/>
              </a:rPr>
              <a:t>The gifts of the people are presented. </a:t>
            </a:r>
          </a:p>
          <a:p>
            <a:pPr lvl="0"/>
            <a:r>
              <a:rPr lang="en-US" sz="1200" kern="1200" dirty="0" smtClean="0">
                <a:solidFill>
                  <a:schemeClr val="tx1"/>
                </a:solidFill>
                <a:effectLst/>
                <a:latin typeface="+mn-lt"/>
                <a:ea typeface="+mn-ea"/>
                <a:cs typeface="+mn-cs"/>
              </a:rPr>
              <a:t>EITHER</a:t>
            </a:r>
          </a:p>
          <a:p>
            <a:pPr lvl="0"/>
            <a:r>
              <a:rPr lang="en-US" sz="1200" b="1" kern="1200" dirty="0" smtClean="0">
                <a:solidFill>
                  <a:schemeClr val="tx1"/>
                </a:solidFill>
                <a:effectLst/>
                <a:latin typeface="+mn-lt"/>
                <a:ea typeface="+mn-ea"/>
                <a:cs typeface="+mn-cs"/>
              </a:rPr>
              <a:t>A</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The Lord’s Prayer, if it has not already been said</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50167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38)</a:t>
            </a:r>
            <a:r>
              <a:rPr lang="en-US" altLang="en-US" b="1" i="1" dirty="0" smtClean="0"/>
              <a:t> </a:t>
            </a:r>
            <a:r>
              <a:rPr lang="en-US" altLang="en-US" b="1" i="0" dirty="0" smtClean="0"/>
              <a:t>16</a:t>
            </a:r>
            <a:r>
              <a:rPr lang="en-GB" altLang="en-US" b="1" dirty="0" smtClean="0"/>
              <a:t> </a:t>
            </a:r>
            <a:r>
              <a:rPr lang="en-US" sz="1200" kern="1200" dirty="0" smtClean="0">
                <a:solidFill>
                  <a:schemeClr val="tx1"/>
                </a:solidFill>
                <a:effectLst/>
                <a:latin typeface="+mn-lt"/>
                <a:ea typeface="+mn-ea"/>
                <a:cs typeface="+mn-cs"/>
              </a:rPr>
              <a:t>Offering and prayer of dedication </a:t>
            </a:r>
          </a:p>
          <a:p>
            <a:pPr lvl="0"/>
            <a:r>
              <a:rPr lang="en-US" sz="1200" kern="1200" dirty="0" smtClean="0">
                <a:solidFill>
                  <a:schemeClr val="tx1"/>
                </a:solidFill>
                <a:effectLst/>
                <a:latin typeface="+mn-lt"/>
                <a:ea typeface="+mn-ea"/>
                <a:cs typeface="+mn-cs"/>
              </a:rPr>
              <a:t>The gifts of the people are presented. </a:t>
            </a:r>
          </a:p>
          <a:p>
            <a:pPr lvl="0"/>
            <a:r>
              <a:rPr lang="en-US" sz="1200" kern="1200" dirty="0" smtClean="0">
                <a:solidFill>
                  <a:schemeClr val="tx1"/>
                </a:solidFill>
                <a:effectLst/>
                <a:latin typeface="+mn-lt"/>
                <a:ea typeface="+mn-ea"/>
                <a:cs typeface="+mn-cs"/>
              </a:rPr>
              <a:t>OR</a:t>
            </a:r>
          </a:p>
          <a:p>
            <a:pPr lvl="0"/>
            <a:r>
              <a:rPr lang="en-GB" sz="1200" b="1" kern="1200" dirty="0" smtClean="0">
                <a:solidFill>
                  <a:schemeClr val="tx1"/>
                </a:solidFill>
                <a:effectLst/>
                <a:latin typeface="+mn-lt"/>
                <a:ea typeface="+mn-ea"/>
                <a:cs typeface="+mn-cs"/>
              </a:rPr>
              <a:t>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The Lord’s Prayer, if it has not already been said</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407950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38)</a:t>
            </a:r>
            <a:r>
              <a:rPr lang="en-US" altLang="en-US" b="1" i="1" dirty="0" smtClean="0"/>
              <a:t> </a:t>
            </a:r>
            <a:r>
              <a:rPr lang="en-US" altLang="en-US" b="1" i="0" dirty="0" smtClean="0"/>
              <a:t>18</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2897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27) </a:t>
            </a:r>
            <a:r>
              <a:rPr lang="en-US" altLang="en-US" b="1" i="0" dirty="0" smtClean="0"/>
              <a:t>2</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275352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38)</a:t>
            </a:r>
            <a:r>
              <a:rPr lang="en-US" altLang="en-US" b="1" i="1" dirty="0" smtClean="0"/>
              <a:t> </a:t>
            </a:r>
            <a:r>
              <a:rPr lang="en-US" altLang="en-US" b="1" i="0" dirty="0" smtClean="0"/>
              <a:t>19</a:t>
            </a:r>
            <a:r>
              <a:rPr lang="en-GB" altLang="en-US" b="1" dirty="0" smtClean="0"/>
              <a:t> </a:t>
            </a:r>
            <a:r>
              <a:rPr lang="en-US" sz="1200" b="0" kern="1200" dirty="0" smtClean="0">
                <a:solidFill>
                  <a:schemeClr val="tx1"/>
                </a:solidFill>
                <a:effectLst/>
                <a:latin typeface="+mn-lt"/>
                <a:ea typeface="+mn-ea"/>
                <a:cs typeface="+mn-cs"/>
              </a:rPr>
              <a:t>EITHER</a:t>
            </a:r>
          </a:p>
          <a:p>
            <a:pPr lvl="0"/>
            <a:r>
              <a:rPr lang="en-GB" sz="16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seasonal introduction to the blessing from pages 57-59 may be said.</a:t>
            </a:r>
            <a:endParaRPr lang="en-GB" sz="16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073014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38)</a:t>
            </a:r>
            <a:r>
              <a:rPr lang="en-US" altLang="en-US" b="1" i="1" dirty="0" smtClean="0"/>
              <a:t> </a:t>
            </a:r>
            <a:r>
              <a:rPr lang="en-US" altLang="en-US" b="1" i="0" dirty="0" smtClean="0"/>
              <a:t>19</a:t>
            </a:r>
            <a:r>
              <a:rPr lang="en-GB" altLang="en-US" b="1" dirty="0" smtClean="0"/>
              <a:t> </a:t>
            </a:r>
            <a:r>
              <a:rPr lang="en-US" sz="1200" b="0" kern="1200" dirty="0" smtClean="0">
                <a:solidFill>
                  <a:schemeClr val="tx1"/>
                </a:solidFill>
                <a:effectLst/>
                <a:latin typeface="+mn-lt"/>
                <a:ea typeface="+mn-ea"/>
                <a:cs typeface="+mn-cs"/>
              </a:rPr>
              <a:t>EITHER</a:t>
            </a:r>
          </a:p>
          <a:p>
            <a:pPr lvl="0"/>
            <a:r>
              <a:rPr lang="en-GB" sz="1600" b="1" kern="1200" baseline="0" dirty="0" smtClean="0">
                <a:solidFill>
                  <a:schemeClr val="tx1"/>
                </a:solidFill>
                <a:effectLst/>
                <a:latin typeface="+mn-lt"/>
                <a:ea typeface="+mn-ea"/>
                <a:cs typeface="+mn-cs"/>
              </a:rPr>
              <a:t>B</a:t>
            </a:r>
          </a:p>
          <a:p>
            <a:pPr lvl="0"/>
            <a:endParaRPr lang="en-GB" altLang="en-US" sz="16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Blessing B on page 38 is from the </a:t>
            </a:r>
            <a:r>
              <a:rPr lang="en-US" sz="1200" b="1" kern="1200" dirty="0" smtClean="0">
                <a:solidFill>
                  <a:schemeClr val="tx1"/>
                </a:solidFill>
                <a:effectLst/>
                <a:latin typeface="+mn-lt"/>
                <a:ea typeface="+mn-ea"/>
                <a:cs typeface="+mn-cs"/>
              </a:rPr>
              <a:t>Book of Common Order </a:t>
            </a:r>
            <a:r>
              <a:rPr lang="en-US" sz="1200" kern="1200" dirty="0" smtClean="0">
                <a:solidFill>
                  <a:schemeClr val="tx1"/>
                </a:solidFill>
                <a:effectLst/>
                <a:latin typeface="+mn-lt"/>
                <a:ea typeface="+mn-ea"/>
                <a:cs typeface="+mn-cs"/>
              </a:rPr>
              <a:t>of the Church of Scotland, © 1994 Panel on Worship of the Church of Scotland.</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684766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5136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27) </a:t>
            </a:r>
            <a:r>
              <a:rPr lang="en-US" altLang="en-US" b="1" i="0" dirty="0" smtClean="0"/>
              <a:t>3 </a:t>
            </a:r>
            <a:r>
              <a:rPr lang="en-US" sz="1200" kern="1200" dirty="0" smtClean="0">
                <a:solidFill>
                  <a:schemeClr val="tx1"/>
                </a:solidFill>
                <a:effectLst/>
                <a:latin typeface="+mn-lt"/>
                <a:ea typeface="+mn-ea"/>
                <a:cs typeface="+mn-cs"/>
              </a:rPr>
              <a:t>Prayer of approach </a:t>
            </a:r>
          </a:p>
          <a:p>
            <a:pPr lvl="0"/>
            <a:r>
              <a:rPr lang="en-US" sz="1200" kern="1200" dirty="0" smtClean="0">
                <a:solidFill>
                  <a:schemeClr val="tx1"/>
                </a:solidFill>
                <a:effectLst/>
                <a:latin typeface="+mn-lt"/>
                <a:ea typeface="+mn-ea"/>
                <a:cs typeface="+mn-cs"/>
              </a:rPr>
              <a:t>Let us pray.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US" sz="1200" kern="1200" dirty="0" smtClean="0">
                <a:solidFill>
                  <a:schemeClr val="tx1"/>
                </a:solidFill>
                <a:effectLst/>
                <a:latin typeface="+mn-lt"/>
                <a:ea typeface="+mn-ea"/>
                <a:cs typeface="+mn-cs"/>
              </a:rPr>
              <a:t>EITHER</a:t>
            </a:r>
            <a:endParaRPr lang="en-GB" sz="1200" kern="1200" dirty="0" smtClean="0">
              <a:solidFill>
                <a:schemeClr val="tx1"/>
              </a:solidFill>
              <a:effectLst/>
              <a:latin typeface="+mn-lt"/>
              <a:ea typeface="+mn-ea"/>
              <a:cs typeface="+mn-cs"/>
            </a:endParaRPr>
          </a:p>
          <a:p>
            <a:pPr eaLnBrk="1" hangingPunct="1">
              <a:spcBef>
                <a:spcPct val="0"/>
              </a:spcBef>
            </a:pPr>
            <a:r>
              <a:rPr lang="en-US" altLang="en-US" b="1" dirty="0" smtClean="0"/>
              <a:t>A</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27) </a:t>
            </a:r>
            <a:r>
              <a:rPr lang="en-US" altLang="en-US" b="1" i="0" dirty="0" smtClean="0"/>
              <a:t>3 </a:t>
            </a:r>
            <a:r>
              <a:rPr lang="en-US" sz="1200" kern="1200" dirty="0" smtClean="0">
                <a:solidFill>
                  <a:schemeClr val="tx1"/>
                </a:solidFill>
                <a:effectLst/>
                <a:latin typeface="+mn-lt"/>
                <a:ea typeface="+mn-ea"/>
                <a:cs typeface="+mn-cs"/>
              </a:rPr>
              <a:t>Prayer of approach </a:t>
            </a:r>
          </a:p>
          <a:p>
            <a:pPr lvl="0"/>
            <a:r>
              <a:rPr lang="en-US" sz="1200" kern="1200" dirty="0" smtClean="0">
                <a:solidFill>
                  <a:schemeClr val="tx1"/>
                </a:solidFill>
                <a:effectLst/>
                <a:latin typeface="+mn-lt"/>
                <a:ea typeface="+mn-ea"/>
                <a:cs typeface="+mn-cs"/>
              </a:rPr>
              <a:t>Let us pray.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27f is an extract from </a:t>
            </a:r>
            <a:r>
              <a:rPr lang="en-US" sz="1200" b="1" kern="1200" dirty="0" smtClean="0">
                <a:solidFill>
                  <a:schemeClr val="tx1"/>
                </a:solidFill>
                <a:effectLst/>
                <a:latin typeface="+mn-lt"/>
                <a:ea typeface="+mn-ea"/>
                <a:cs typeface="+mn-cs"/>
              </a:rPr>
              <a:t>Lent, Holy Week, Easter</a:t>
            </a:r>
            <a:r>
              <a:rPr lang="en-US" sz="1200" kern="1200" dirty="0" smtClean="0">
                <a:solidFill>
                  <a:schemeClr val="tx1"/>
                </a:solidFill>
                <a:effectLst/>
                <a:latin typeface="+mn-lt"/>
                <a:ea typeface="+mn-ea"/>
                <a:cs typeface="+mn-cs"/>
              </a:rPr>
              <a:t>, © 1984, 1986 The Central Board of Finance of the Church of England. Reproduced by permission.</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63074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27) </a:t>
            </a:r>
            <a:r>
              <a:rPr lang="en-US" altLang="en-US" b="1" i="0" dirty="0" smtClean="0"/>
              <a:t>3 </a:t>
            </a:r>
            <a:r>
              <a:rPr lang="en-US" sz="1200" kern="1200" dirty="0" smtClean="0">
                <a:solidFill>
                  <a:schemeClr val="tx1"/>
                </a:solidFill>
                <a:effectLst/>
                <a:latin typeface="+mn-lt"/>
                <a:ea typeface="+mn-ea"/>
                <a:cs typeface="+mn-cs"/>
              </a:rPr>
              <a:t>Prayer of approach </a:t>
            </a:r>
          </a:p>
          <a:p>
            <a:pPr lvl="0"/>
            <a:r>
              <a:rPr lang="en-US" sz="1200" kern="1200" dirty="0" smtClean="0">
                <a:solidFill>
                  <a:schemeClr val="tx1"/>
                </a:solidFill>
                <a:effectLst/>
                <a:latin typeface="+mn-lt"/>
                <a:ea typeface="+mn-ea"/>
                <a:cs typeface="+mn-cs"/>
              </a:rPr>
              <a:t>Let us pray.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Silence </a:t>
            </a:r>
          </a:p>
          <a:p>
            <a:r>
              <a:rPr lang="en-GB" sz="1200" kern="1200" dirty="0" smtClean="0">
                <a:solidFill>
                  <a:schemeClr val="tx1"/>
                </a:solidFill>
                <a:effectLst/>
                <a:latin typeface="+mn-lt"/>
                <a:ea typeface="+mn-ea"/>
                <a:cs typeface="+mn-cs"/>
              </a:rPr>
              <a:t>OR</a:t>
            </a:r>
          </a:p>
          <a:p>
            <a:pPr eaLnBrk="1" hangingPunct="1">
              <a:spcBef>
                <a:spcPct val="0"/>
              </a:spcBef>
            </a:pPr>
            <a:r>
              <a:rPr lang="en-US" altLang="en-US" b="1" dirty="0" smtClean="0"/>
              <a:t>B</a:t>
            </a:r>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Prayer B on pages 27f is an extract from </a:t>
            </a:r>
            <a:r>
              <a:rPr lang="en-US" sz="1200" b="1" kern="1200" dirty="0" smtClean="0">
                <a:solidFill>
                  <a:schemeClr val="tx1"/>
                </a:solidFill>
                <a:effectLst/>
                <a:latin typeface="+mn-lt"/>
                <a:ea typeface="+mn-ea"/>
                <a:cs typeface="+mn-cs"/>
              </a:rPr>
              <a:t>Lent, Holy Week, Easter</a:t>
            </a:r>
            <a:r>
              <a:rPr lang="en-US" sz="1200" kern="1200" dirty="0" smtClean="0">
                <a:solidFill>
                  <a:schemeClr val="tx1"/>
                </a:solidFill>
                <a:effectLst/>
                <a:latin typeface="+mn-lt"/>
                <a:ea typeface="+mn-ea"/>
                <a:cs typeface="+mn-cs"/>
              </a:rPr>
              <a:t>, © 1984, 1986 The Central Board of Finance of the Church of England. Reproduced by permission.</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1572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99042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3270240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276172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537290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4312801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3728942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29878043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40108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RESPONSE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667436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339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189443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588460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934984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1918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8459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644587"/>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First Service</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dirty="0" smtClean="0">
                <a:solidFill>
                  <a:prstClr val="black"/>
                </a:solidFill>
                <a:latin typeface="Arial" panose="020B0604020202020204" pitchFamily="34" charset="0"/>
                <a:cs typeface="Arial" panose="020B0604020202020204" pitchFamily="34" charset="0"/>
              </a:rPr>
              <a:t>In many cases there are alternative prayers suggested: please delete slides as appropriate to reflect the </a:t>
            </a:r>
            <a:r>
              <a:rPr lang="en-GB" sz="1600" smtClean="0">
                <a:solidFill>
                  <a:prstClr val="black"/>
                </a:solidFill>
                <a:latin typeface="Arial" panose="020B0604020202020204" pitchFamily="34" charset="0"/>
                <a:cs typeface="Arial" panose="020B0604020202020204" pitchFamily="34" charset="0"/>
              </a:rPr>
              <a:t>prayers being used.</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permissions</a:t>
            </a:r>
            <a:r>
              <a:rPr lang="en-GB" sz="1600" dirty="0" smtClean="0">
                <a:solidFill>
                  <a:prstClr val="black"/>
                </a:solidFill>
                <a:latin typeface="Arial" panose="020B0604020202020204" pitchFamily="34" charset="0"/>
                <a:cs typeface="Arial" panose="020B0604020202020204" pitchFamily="34" charset="0"/>
              </a:rPr>
              <a:t>, and also to add the text of the Scripture readings.</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See the notes to this page for copyright information.</a:t>
            </a: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Silence</a:t>
            </a:r>
          </a:p>
          <a:p>
            <a:endParaRPr lang="en-GB" sz="2400" dirty="0">
              <a:solidFill>
                <a:srgbClr val="C00000"/>
              </a:solidFill>
              <a:latin typeface="+mn-lt"/>
            </a:endParaRPr>
          </a:p>
          <a:p>
            <a:r>
              <a:rPr lang="en-US" sz="3600" dirty="0">
                <a:latin typeface="+mn-lt"/>
              </a:rPr>
              <a:t>Eternal God, source of all blessing, </a:t>
            </a:r>
            <a:endParaRPr lang="en-US" sz="3600" dirty="0" smtClean="0">
              <a:latin typeface="+mn-lt"/>
            </a:endParaRPr>
          </a:p>
          <a:p>
            <a:r>
              <a:rPr lang="en-US" sz="3600" dirty="0" smtClean="0">
                <a:latin typeface="+mn-lt"/>
              </a:rPr>
              <a:t>help </a:t>
            </a:r>
            <a:r>
              <a:rPr lang="en-US" sz="3600" dirty="0">
                <a:latin typeface="+mn-lt"/>
              </a:rPr>
              <a:t>us to worship you</a:t>
            </a:r>
            <a:endParaRPr lang="en-GB" sz="3600" dirty="0">
              <a:latin typeface="+mn-lt"/>
            </a:endParaRPr>
          </a:p>
          <a:p>
            <a:r>
              <a:rPr lang="en-US" sz="3600" dirty="0">
                <a:latin typeface="+mn-lt"/>
              </a:rPr>
              <a:t>with all our heart and mind and strength; </a:t>
            </a:r>
            <a:endParaRPr lang="en-US" sz="3600" dirty="0" smtClean="0">
              <a:latin typeface="+mn-lt"/>
            </a:endParaRPr>
          </a:p>
          <a:p>
            <a:r>
              <a:rPr lang="en-US" sz="3600" dirty="0" smtClean="0">
                <a:latin typeface="+mn-lt"/>
              </a:rPr>
              <a:t>for </a:t>
            </a:r>
            <a:r>
              <a:rPr lang="en-US" sz="3600" dirty="0">
                <a:latin typeface="+mn-lt"/>
              </a:rPr>
              <a:t>you alone are God,</a:t>
            </a:r>
            <a:endParaRPr lang="en-GB" sz="3600" dirty="0">
              <a:latin typeface="+mn-lt"/>
            </a:endParaRPr>
          </a:p>
          <a:p>
            <a:r>
              <a:rPr lang="en-US" sz="3600" dirty="0">
                <a:latin typeface="+mn-lt"/>
              </a:rPr>
              <a:t>Father, Son and Holy Spirit, </a:t>
            </a:r>
            <a:endParaRPr lang="en-US" sz="3600" dirty="0" smtClean="0">
              <a:latin typeface="+mn-lt"/>
            </a:endParaRPr>
          </a:p>
          <a:p>
            <a:r>
              <a:rPr lang="en-US" sz="3600" dirty="0" smtClean="0">
                <a:latin typeface="+mn-lt"/>
              </a:rPr>
              <a:t>for </a:t>
            </a:r>
            <a:r>
              <a:rPr lang="en-US" sz="3600" dirty="0">
                <a:latin typeface="+mn-lt"/>
              </a:rPr>
              <a:t>ever and ever.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038201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Let us praise God.</a:t>
            </a:r>
          </a:p>
          <a:p>
            <a:endParaRPr lang="en-US" sz="2400" dirty="0" smtClean="0">
              <a:solidFill>
                <a:srgbClr val="C00000"/>
              </a:solidFill>
              <a:latin typeface="+mn-lt"/>
            </a:endParaRPr>
          </a:p>
          <a:p>
            <a:r>
              <a:rPr lang="en-US" sz="2400" dirty="0" smtClean="0">
                <a:solidFill>
                  <a:srgbClr val="C00000"/>
                </a:solidFill>
                <a:latin typeface="+mn-lt"/>
              </a:rPr>
              <a:t>Silence</a:t>
            </a:r>
          </a:p>
          <a:p>
            <a:endParaRPr lang="en-US" sz="2400" dirty="0" smtClean="0">
              <a:solidFill>
                <a:srgbClr val="C00000"/>
              </a:solidFill>
              <a:latin typeface="+mn-lt"/>
            </a:endParaRPr>
          </a:p>
          <a:p>
            <a:r>
              <a:rPr lang="en-US" sz="3600" dirty="0" smtClean="0">
                <a:latin typeface="+mn-lt"/>
              </a:rPr>
              <a:t>Holy God,</a:t>
            </a:r>
          </a:p>
          <a:p>
            <a:r>
              <a:rPr lang="en-US" sz="3600" dirty="0" smtClean="0">
                <a:latin typeface="+mn-lt"/>
              </a:rPr>
              <a:t>to </a:t>
            </a:r>
            <a:r>
              <a:rPr lang="en-US" sz="3600" dirty="0">
                <a:latin typeface="+mn-lt"/>
              </a:rPr>
              <a:t>you alone belong glory, </a:t>
            </a:r>
            <a:r>
              <a:rPr lang="en-US" sz="3600" dirty="0" err="1">
                <a:latin typeface="+mn-lt"/>
              </a:rPr>
              <a:t>honour</a:t>
            </a:r>
            <a:r>
              <a:rPr lang="en-US" sz="3600" dirty="0">
                <a:latin typeface="+mn-lt"/>
              </a:rPr>
              <a:t> and praise. We join with the hosts of heaven as we </a:t>
            </a:r>
            <a:r>
              <a:rPr lang="en-US" sz="3600" dirty="0" smtClean="0">
                <a:latin typeface="+mn-lt"/>
              </a:rPr>
              <a:t>	worship</a:t>
            </a:r>
            <a:r>
              <a:rPr lang="en-US" sz="3600" dirty="0">
                <a:latin typeface="+mn-lt"/>
              </a:rPr>
              <a:t>.</a:t>
            </a:r>
            <a:endParaRPr lang="en-GB" sz="3600" dirty="0">
              <a:latin typeface="+mn-lt"/>
            </a:endParaRPr>
          </a:p>
          <a:p>
            <a:r>
              <a:rPr lang="en-US" sz="3600" dirty="0">
                <a:latin typeface="+mn-lt"/>
              </a:rPr>
              <a:t>You alone are worthy of adoration from every </a:t>
            </a:r>
            <a:r>
              <a:rPr lang="en-US" sz="3600" dirty="0" smtClean="0">
                <a:latin typeface="+mn-lt"/>
              </a:rPr>
              <a:t>	mouth</a:t>
            </a:r>
            <a:r>
              <a:rPr lang="en-US" sz="3600" dirty="0">
                <a:latin typeface="+mn-lt"/>
              </a:rPr>
              <a:t>, </a:t>
            </a:r>
            <a:endParaRPr lang="en-US" sz="3600" dirty="0" smtClean="0">
              <a:latin typeface="+mn-lt"/>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and every tongue shall sing your praise.</a:t>
            </a:r>
            <a:endParaRPr lang="en-GB" sz="3600" dirty="0">
              <a:latin typeface="+mn-lt"/>
            </a:endParaRPr>
          </a:p>
          <a:p>
            <a:r>
              <a:rPr lang="en-US" sz="3600" dirty="0" smtClean="0">
                <a:latin typeface="+mn-lt"/>
              </a:rPr>
              <a:t>You </a:t>
            </a:r>
            <a:r>
              <a:rPr lang="en-US" sz="3600" dirty="0">
                <a:latin typeface="+mn-lt"/>
              </a:rPr>
              <a:t>create the earth by your power; </a:t>
            </a:r>
            <a:endParaRPr lang="en-US" sz="3600" dirty="0" smtClean="0">
              <a:latin typeface="+mn-lt"/>
            </a:endParaRPr>
          </a:p>
          <a:p>
            <a:r>
              <a:rPr lang="en-US" sz="3600" dirty="0" smtClean="0">
                <a:latin typeface="+mn-lt"/>
              </a:rPr>
              <a:t>you </a:t>
            </a:r>
            <a:r>
              <a:rPr lang="en-US" sz="3600" dirty="0">
                <a:latin typeface="+mn-lt"/>
              </a:rPr>
              <a:t>save the human race in your mercy, </a:t>
            </a:r>
            <a:endParaRPr lang="en-US" sz="3600" dirty="0" smtClean="0">
              <a:latin typeface="+mn-lt"/>
            </a:endParaRPr>
          </a:p>
          <a:p>
            <a:r>
              <a:rPr lang="en-US" sz="3600" dirty="0" smtClean="0">
                <a:latin typeface="+mn-lt"/>
              </a:rPr>
              <a:t>and </a:t>
            </a:r>
            <a:r>
              <a:rPr lang="en-US" sz="3600" dirty="0">
                <a:latin typeface="+mn-lt"/>
              </a:rPr>
              <a:t>renew it through your grace.</a:t>
            </a:r>
            <a:endParaRPr lang="en-GB" sz="3600" dirty="0">
              <a:latin typeface="+mn-lt"/>
            </a:endParaRPr>
          </a:p>
          <a:p>
            <a:r>
              <a:rPr lang="en-US" sz="3600" dirty="0">
                <a:latin typeface="+mn-lt"/>
              </a:rPr>
              <a:t>To you, loving God,</a:t>
            </a:r>
            <a:endParaRPr lang="en-GB" sz="3600" dirty="0">
              <a:latin typeface="+mn-lt"/>
            </a:endParaRPr>
          </a:p>
          <a:p>
            <a:r>
              <a:rPr lang="en-US" sz="3600" dirty="0">
                <a:latin typeface="+mn-lt"/>
              </a:rPr>
              <a:t>Father, Son and Holy Spirit, be all glory, </a:t>
            </a:r>
            <a:r>
              <a:rPr lang="en-US" sz="3600" dirty="0" err="1">
                <a:latin typeface="+mn-lt"/>
              </a:rPr>
              <a:t>honour</a:t>
            </a:r>
            <a:r>
              <a:rPr lang="en-US" sz="3600" dirty="0">
                <a:latin typeface="+mn-lt"/>
              </a:rPr>
              <a:t> and praise now and for ever. </a:t>
            </a:r>
            <a:r>
              <a:rPr lang="en-US" sz="3600" b="1" dirty="0">
                <a:latin typeface="+mn-lt"/>
              </a:rPr>
              <a:t>Amen.</a:t>
            </a:r>
            <a:endParaRPr lang="en-GB" sz="3600" dirty="0">
              <a:latin typeface="+mn-lt"/>
            </a:endParaRPr>
          </a:p>
          <a:p>
            <a:endParaRPr lang="en-GB" sz="3600" dirty="0">
              <a:solidFill>
                <a:srgbClr val="C00000"/>
              </a:solidFill>
              <a:latin typeface="+mn-lt"/>
            </a:endParaRPr>
          </a:p>
        </p:txBody>
      </p:sp>
    </p:spTree>
    <p:extLst>
      <p:ext uri="{BB962C8B-B14F-4D97-AF65-F5344CB8AC3E}">
        <p14:creationId xmlns:p14="http://schemas.microsoft.com/office/powerpoint/2010/main" val="2103908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Let us praise God.</a:t>
            </a:r>
          </a:p>
          <a:p>
            <a:endParaRPr lang="en-US" sz="2400" dirty="0">
              <a:solidFill>
                <a:srgbClr val="C00000"/>
              </a:solidFill>
              <a:latin typeface="+mn-lt"/>
            </a:endParaRPr>
          </a:p>
          <a:p>
            <a:r>
              <a:rPr lang="en-US" sz="2400" dirty="0" smtClean="0">
                <a:solidFill>
                  <a:srgbClr val="C00000"/>
                </a:solidFill>
                <a:latin typeface="+mn-lt"/>
              </a:rPr>
              <a:t>Silence</a:t>
            </a:r>
          </a:p>
          <a:p>
            <a:endParaRPr lang="en-US" sz="2400" dirty="0" smtClean="0">
              <a:solidFill>
                <a:srgbClr val="C00000"/>
              </a:solidFill>
              <a:latin typeface="+mn-lt"/>
            </a:endParaRPr>
          </a:p>
          <a:p>
            <a:r>
              <a:rPr lang="en-US" sz="3600" dirty="0" smtClean="0">
                <a:latin typeface="+mn-lt"/>
              </a:rPr>
              <a:t>Praise </a:t>
            </a:r>
            <a:r>
              <a:rPr lang="en-US" sz="3600" dirty="0">
                <a:latin typeface="+mn-lt"/>
              </a:rPr>
              <a:t>be to you, O God, </a:t>
            </a:r>
            <a:endParaRPr lang="en-US" sz="3600" dirty="0" smtClean="0">
              <a:latin typeface="+mn-lt"/>
            </a:endParaRPr>
          </a:p>
          <a:p>
            <a:r>
              <a:rPr lang="en-US" sz="3600" dirty="0" smtClean="0">
                <a:latin typeface="+mn-lt"/>
              </a:rPr>
              <a:t>the </a:t>
            </a:r>
            <a:r>
              <a:rPr lang="en-US" sz="3600" dirty="0">
                <a:latin typeface="+mn-lt"/>
              </a:rPr>
              <a:t>maker of the universe,</a:t>
            </a:r>
            <a:endParaRPr lang="en-GB" sz="3600" dirty="0">
              <a:latin typeface="+mn-lt"/>
            </a:endParaRPr>
          </a:p>
          <a:p>
            <a:r>
              <a:rPr lang="en-US" sz="3600" b="1" dirty="0">
                <a:latin typeface="+mn-lt"/>
              </a:rPr>
              <a:t>by whose wisdom we are created and </a:t>
            </a:r>
            <a:r>
              <a:rPr lang="en-US" sz="3600" b="1" dirty="0" smtClean="0">
                <a:latin typeface="+mn-lt"/>
              </a:rPr>
              <a:t>	sustained.</a:t>
            </a:r>
          </a:p>
          <a:p>
            <a:endParaRPr lang="en-GB" sz="3600" dirty="0">
              <a:latin typeface="+mn-lt"/>
            </a:endParaRPr>
          </a:p>
        </p:txBody>
      </p:sp>
    </p:spTree>
    <p:extLst>
      <p:ext uri="{BB962C8B-B14F-4D97-AF65-F5344CB8AC3E}">
        <p14:creationId xmlns:p14="http://schemas.microsoft.com/office/powerpoint/2010/main" val="3171697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Praise </a:t>
            </a:r>
            <a:r>
              <a:rPr lang="en-US" sz="3600" dirty="0">
                <a:latin typeface="+mn-lt"/>
              </a:rPr>
              <a:t>be to you, O God,</a:t>
            </a:r>
            <a:endParaRPr lang="en-GB" sz="3600" dirty="0">
              <a:latin typeface="+mn-lt"/>
            </a:endParaRPr>
          </a:p>
          <a:p>
            <a:r>
              <a:rPr lang="en-US" sz="3600" dirty="0">
                <a:latin typeface="+mn-lt"/>
              </a:rPr>
              <a:t>the Father of our Lord Jesus Christ,</a:t>
            </a:r>
            <a:endParaRPr lang="en-GB" sz="3600" dirty="0">
              <a:latin typeface="+mn-lt"/>
            </a:endParaRPr>
          </a:p>
          <a:p>
            <a:r>
              <a:rPr lang="en-US" sz="3600" b="1" dirty="0">
                <a:latin typeface="+mn-lt"/>
              </a:rPr>
              <a:t>by whose love we are redeemed and </a:t>
            </a:r>
            <a:r>
              <a:rPr lang="en-US" sz="3600" b="1" dirty="0" smtClean="0">
                <a:latin typeface="+mn-lt"/>
              </a:rPr>
              <a:t>	forgiven</a:t>
            </a:r>
            <a:r>
              <a:rPr lang="en-US" sz="3600" b="1" dirty="0">
                <a:latin typeface="+mn-lt"/>
              </a:rPr>
              <a:t>.</a:t>
            </a:r>
            <a:endParaRPr lang="en-GB" sz="3600" dirty="0">
              <a:latin typeface="+mn-lt"/>
            </a:endParaRPr>
          </a:p>
          <a:p>
            <a:r>
              <a:rPr lang="en-US" sz="3600" dirty="0">
                <a:latin typeface="+mn-lt"/>
              </a:rPr>
              <a:t/>
            </a:r>
            <a:br>
              <a:rPr lang="en-US" sz="3600" dirty="0">
                <a:latin typeface="+mn-lt"/>
              </a:rPr>
            </a:br>
            <a:r>
              <a:rPr lang="en-US" sz="3600" dirty="0">
                <a:latin typeface="+mn-lt"/>
              </a:rPr>
              <a:t>Praise be to you, O God, the source of all </a:t>
            </a:r>
            <a:r>
              <a:rPr lang="en-US" sz="3600" dirty="0" smtClean="0">
                <a:latin typeface="+mn-lt"/>
              </a:rPr>
              <a:t>	holiness</a:t>
            </a:r>
            <a:r>
              <a:rPr lang="en-US" sz="3600" dirty="0">
                <a:latin typeface="+mn-lt"/>
              </a:rPr>
              <a:t>,</a:t>
            </a:r>
            <a:endParaRPr lang="en-GB" sz="3600" dirty="0">
              <a:latin typeface="+mn-lt"/>
            </a:endParaRPr>
          </a:p>
          <a:p>
            <a:r>
              <a:rPr lang="en-US" sz="3600" b="1" dirty="0">
                <a:latin typeface="+mn-lt"/>
              </a:rPr>
              <a:t>by whose Spirit we are made whole and </a:t>
            </a:r>
            <a:r>
              <a:rPr lang="en-US" sz="3600" b="1" dirty="0" smtClean="0">
                <a:latin typeface="+mn-lt"/>
              </a:rPr>
              <a:t>	brought </a:t>
            </a:r>
            <a:r>
              <a:rPr lang="en-US" sz="3600" b="1" dirty="0">
                <a:latin typeface="+mn-lt"/>
              </a:rPr>
              <a:t>to perfection</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358263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Praise </a:t>
            </a:r>
            <a:r>
              <a:rPr lang="en-US" sz="3600" b="1" dirty="0">
                <a:latin typeface="+mn-lt"/>
              </a:rPr>
              <a:t>be to you, O God, </a:t>
            </a:r>
            <a:endParaRPr lang="en-US" sz="3600" b="1" dirty="0" smtClean="0">
              <a:latin typeface="+mn-lt"/>
            </a:endParaRPr>
          </a:p>
          <a:p>
            <a:r>
              <a:rPr lang="en-US" sz="3600" b="1" dirty="0" smtClean="0">
                <a:latin typeface="+mn-lt"/>
              </a:rPr>
              <a:t>Source </a:t>
            </a:r>
            <a:r>
              <a:rPr lang="en-US" sz="3600" b="1" dirty="0">
                <a:latin typeface="+mn-lt"/>
              </a:rPr>
              <a:t>of all being,</a:t>
            </a:r>
            <a:endParaRPr lang="en-GB" sz="3600" dirty="0">
              <a:latin typeface="+mn-lt"/>
            </a:endParaRPr>
          </a:p>
          <a:p>
            <a:r>
              <a:rPr lang="en-US" sz="3600" b="1" dirty="0">
                <a:latin typeface="+mn-lt"/>
              </a:rPr>
              <a:t>Eternal Word and Holy Spirit,</a:t>
            </a:r>
            <a:endParaRPr lang="en-GB" sz="3600" dirty="0">
              <a:latin typeface="+mn-lt"/>
            </a:endParaRPr>
          </a:p>
          <a:p>
            <a:r>
              <a:rPr lang="en-US" sz="3600" b="1" dirty="0">
                <a:latin typeface="+mn-lt"/>
              </a:rPr>
              <a:t>as it was in the beginning, </a:t>
            </a:r>
            <a:endParaRPr lang="en-US" sz="3600" b="1" dirty="0" smtClean="0">
              <a:latin typeface="+mn-lt"/>
            </a:endParaRPr>
          </a:p>
          <a:p>
            <a:r>
              <a:rPr lang="en-US" sz="3600" b="1" dirty="0" smtClean="0">
                <a:latin typeface="+mn-lt"/>
              </a:rPr>
              <a:t>is </a:t>
            </a:r>
            <a:r>
              <a:rPr lang="en-US" sz="3600" b="1" dirty="0">
                <a:latin typeface="+mn-lt"/>
              </a:rPr>
              <a:t>now and shall be for ever. Amen.</a:t>
            </a:r>
            <a:endParaRPr lang="en-GB" sz="3600" dirty="0">
              <a:latin typeface="+mn-lt"/>
            </a:endParaRPr>
          </a:p>
        </p:txBody>
      </p:sp>
    </p:spTree>
    <p:extLst>
      <p:ext uri="{BB962C8B-B14F-4D97-AF65-F5344CB8AC3E}">
        <p14:creationId xmlns:p14="http://schemas.microsoft.com/office/powerpoint/2010/main" val="134393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confess our sins.</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p>
          <a:p>
            <a:endParaRPr lang="en-GB" sz="2400" dirty="0">
              <a:solidFill>
                <a:srgbClr val="C00000"/>
              </a:solidFill>
              <a:latin typeface="+mn-lt"/>
            </a:endParaRPr>
          </a:p>
          <a:p>
            <a:r>
              <a:rPr lang="en-US" sz="3600" dirty="0">
                <a:latin typeface="+mn-lt"/>
              </a:rPr>
              <a:t>Loving God</a:t>
            </a:r>
            <a:r>
              <a:rPr lang="en-US" sz="3600" dirty="0" smtClean="0">
                <a:latin typeface="+mn-lt"/>
              </a:rPr>
              <a:t>,</a:t>
            </a:r>
          </a:p>
          <a:p>
            <a:endParaRPr lang="en-GB" sz="3600" dirty="0">
              <a:latin typeface="+mn-lt"/>
            </a:endParaRPr>
          </a:p>
          <a:p>
            <a:r>
              <a:rPr lang="en-US" sz="3600" b="1" dirty="0">
                <a:latin typeface="+mn-lt"/>
              </a:rPr>
              <a:t>we have sinned against you</a:t>
            </a:r>
            <a:endParaRPr lang="en-GB" sz="3600" dirty="0">
              <a:latin typeface="+mn-lt"/>
            </a:endParaRPr>
          </a:p>
          <a:p>
            <a:r>
              <a:rPr lang="en-US" sz="3600" b="1" dirty="0">
                <a:latin typeface="+mn-lt"/>
              </a:rPr>
              <a:t>in what we have thought, said and done.</a:t>
            </a:r>
            <a:endParaRPr lang="en-GB" sz="3600" dirty="0">
              <a:latin typeface="+mn-lt"/>
            </a:endParaRPr>
          </a:p>
          <a:p>
            <a:r>
              <a:rPr lang="en-US" sz="3600" b="1" dirty="0">
                <a:latin typeface="+mn-lt"/>
              </a:rPr>
              <a:t>We have not loved you with our whole heart; we have not loved our </a:t>
            </a:r>
            <a:r>
              <a:rPr lang="en-US" sz="3600" b="1" dirty="0" err="1">
                <a:latin typeface="+mn-lt"/>
              </a:rPr>
              <a:t>neighbours</a:t>
            </a:r>
            <a:r>
              <a:rPr lang="en-US" sz="3600" b="1" dirty="0">
                <a:latin typeface="+mn-lt"/>
              </a:rPr>
              <a:t> as </a:t>
            </a:r>
            <a:r>
              <a:rPr lang="en-US" sz="3600" b="1" dirty="0" smtClean="0">
                <a:latin typeface="+mn-lt"/>
              </a:rPr>
              <a:t>	ourselves.</a:t>
            </a:r>
            <a:endParaRPr lang="en-GB" sz="3600" dirty="0">
              <a:latin typeface="+mn-lt"/>
            </a:endParaRPr>
          </a:p>
        </p:txBody>
      </p:sp>
    </p:spTree>
    <p:extLst>
      <p:ext uri="{BB962C8B-B14F-4D97-AF65-F5344CB8AC3E}">
        <p14:creationId xmlns:p14="http://schemas.microsoft.com/office/powerpoint/2010/main" val="821288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We </a:t>
            </a:r>
            <a:r>
              <a:rPr lang="en-US" sz="3600" b="1" dirty="0">
                <a:latin typeface="+mn-lt"/>
              </a:rPr>
              <a:t>are truly sorry</a:t>
            </a:r>
            <a:endParaRPr lang="en-GB" sz="3600" dirty="0">
              <a:latin typeface="+mn-lt"/>
            </a:endParaRPr>
          </a:p>
          <a:p>
            <a:r>
              <a:rPr lang="en-US" sz="3600" b="1" dirty="0">
                <a:latin typeface="+mn-lt"/>
              </a:rPr>
              <a:t>and turn away from what is wrong. </a:t>
            </a:r>
            <a:endParaRPr lang="en-US" sz="3600" b="1" dirty="0" smtClean="0">
              <a:latin typeface="+mn-lt"/>
            </a:endParaRPr>
          </a:p>
          <a:p>
            <a:r>
              <a:rPr lang="en-US" sz="3600" b="1" dirty="0" smtClean="0">
                <a:latin typeface="+mn-lt"/>
              </a:rPr>
              <a:t>Forgive </a:t>
            </a:r>
            <a:r>
              <a:rPr lang="en-US" sz="3600" b="1" dirty="0">
                <a:latin typeface="+mn-lt"/>
              </a:rPr>
              <a:t>us for the sake of your Son, </a:t>
            </a:r>
            <a:endParaRPr lang="en-US" sz="3600" b="1" dirty="0" smtClean="0">
              <a:latin typeface="+mn-lt"/>
            </a:endParaRPr>
          </a:p>
          <a:p>
            <a:r>
              <a:rPr lang="en-US" sz="3600" b="1" dirty="0" smtClean="0">
                <a:latin typeface="+mn-lt"/>
              </a:rPr>
              <a:t>Jesus </a:t>
            </a:r>
            <a:r>
              <a:rPr lang="en-US" sz="3600" b="1" dirty="0">
                <a:latin typeface="+mn-lt"/>
              </a:rPr>
              <a:t>Christ our Lord. 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p>
          <a:p>
            <a:endParaRPr lang="en-GB" sz="2400" dirty="0">
              <a:solidFill>
                <a:srgbClr val="C00000"/>
              </a:solidFill>
              <a:latin typeface="+mn-lt"/>
            </a:endParaRPr>
          </a:p>
        </p:txBody>
      </p:sp>
    </p:spTree>
    <p:extLst>
      <p:ext uri="{BB962C8B-B14F-4D97-AF65-F5344CB8AC3E}">
        <p14:creationId xmlns:p14="http://schemas.microsoft.com/office/powerpoint/2010/main" val="2341842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Christ </a:t>
            </a:r>
            <a:r>
              <a:rPr lang="en-US" sz="3600" dirty="0">
                <a:latin typeface="+mn-lt"/>
              </a:rPr>
              <a:t>Jesus came into the world to save sinners. </a:t>
            </a:r>
            <a:endParaRPr lang="en-US" sz="3600" dirty="0" smtClean="0">
              <a:latin typeface="+mn-lt"/>
            </a:endParaRPr>
          </a:p>
          <a:p>
            <a:endParaRPr lang="en-US" sz="3600" dirty="0">
              <a:latin typeface="+mn-lt"/>
            </a:endParaRPr>
          </a:p>
          <a:p>
            <a:r>
              <a:rPr lang="en-US" sz="3600" dirty="0" smtClean="0">
                <a:latin typeface="+mn-lt"/>
              </a:rPr>
              <a:t>This </a:t>
            </a:r>
            <a:r>
              <a:rPr lang="en-US" sz="3600" dirty="0">
                <a:latin typeface="+mn-lt"/>
              </a:rPr>
              <a:t>is his gracious word:</a:t>
            </a:r>
            <a:endParaRPr lang="en-GB" sz="3600" dirty="0">
              <a:latin typeface="+mn-lt"/>
            </a:endParaRPr>
          </a:p>
          <a:p>
            <a:endParaRPr lang="en-US" sz="3600" dirty="0" smtClean="0">
              <a:latin typeface="+mn-lt"/>
            </a:endParaRPr>
          </a:p>
          <a:p>
            <a:r>
              <a:rPr lang="en-US" sz="3600" dirty="0" smtClean="0">
                <a:latin typeface="+mn-lt"/>
              </a:rPr>
              <a:t>‘</a:t>
            </a:r>
            <a:r>
              <a:rPr lang="en-US" sz="3600" dirty="0">
                <a:latin typeface="+mn-lt"/>
              </a:rPr>
              <a:t>Your sins are forgiven.’</a:t>
            </a:r>
            <a:endParaRPr lang="en-GB" sz="3600" dirty="0">
              <a:latin typeface="+mn-lt"/>
            </a:endParaRPr>
          </a:p>
          <a:p>
            <a:endParaRPr lang="en-US" sz="3600" b="1" dirty="0" smtClean="0">
              <a:latin typeface="+mn-lt"/>
            </a:endParaRPr>
          </a:p>
          <a:p>
            <a:r>
              <a:rPr lang="en-US" sz="3600" b="1" dirty="0" smtClean="0">
                <a:latin typeface="+mn-lt"/>
              </a:rPr>
              <a:t>Amen</a:t>
            </a:r>
            <a:r>
              <a:rPr lang="en-US" sz="3600" b="1" dirty="0">
                <a:latin typeface="+mn-lt"/>
              </a:rPr>
              <a:t>. Thanks be to God.</a:t>
            </a:r>
            <a:endParaRPr lang="en-GB" sz="3600" dirty="0">
              <a:latin typeface="+mn-lt"/>
            </a:endParaRPr>
          </a:p>
        </p:txBody>
      </p:sp>
    </p:spTree>
    <p:extLst>
      <p:ext uri="{BB962C8B-B14F-4D97-AF65-F5344CB8AC3E}">
        <p14:creationId xmlns:p14="http://schemas.microsoft.com/office/powerpoint/2010/main" val="3775179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smtClean="0">
                <a:latin typeface="+mn-lt"/>
              </a:rPr>
              <a:t>Let us confess our sins to God.</a:t>
            </a:r>
            <a:endParaRPr lang="en-GB" sz="3600" dirty="0" smtClean="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p>
          <a:p>
            <a:endParaRPr lang="en-GB" sz="2400" dirty="0" smtClean="0">
              <a:solidFill>
                <a:srgbClr val="C00000"/>
              </a:solidFill>
              <a:latin typeface="+mn-lt"/>
            </a:endParaRPr>
          </a:p>
          <a:p>
            <a:r>
              <a:rPr lang="en-US" sz="3600" dirty="0" smtClean="0">
                <a:latin typeface="+mn-lt"/>
              </a:rPr>
              <a:t>For our foolishness</a:t>
            </a:r>
            <a:endParaRPr lang="en-GB" sz="3600" dirty="0" smtClean="0">
              <a:latin typeface="+mn-lt"/>
            </a:endParaRPr>
          </a:p>
          <a:p>
            <a:r>
              <a:rPr lang="en-US" sz="3600" dirty="0" smtClean="0">
                <a:latin typeface="+mn-lt"/>
              </a:rPr>
              <a:t>and our thoughtless use of the gifts of your creation, </a:t>
            </a:r>
          </a:p>
          <a:p>
            <a:r>
              <a:rPr lang="en-US" sz="3600" dirty="0" smtClean="0">
                <a:latin typeface="+mn-lt"/>
              </a:rPr>
              <a:t>Lord, have mercy.</a:t>
            </a:r>
          </a:p>
          <a:p>
            <a:endParaRPr lang="en-GB" sz="3600" dirty="0" smtClean="0">
              <a:latin typeface="+mn-lt"/>
            </a:endParaRPr>
          </a:p>
          <a:p>
            <a:r>
              <a:rPr lang="en-US" sz="3600" b="1" dirty="0" smtClean="0">
                <a:latin typeface="+mn-lt"/>
              </a:rPr>
              <a:t>Lord</a:t>
            </a:r>
            <a:r>
              <a:rPr lang="en-US" sz="3600" b="1" dirty="0">
                <a:latin typeface="+mn-lt"/>
              </a:rPr>
              <a:t>,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296545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FIRST SERVICE</a:t>
            </a:r>
            <a:endParaRPr lang="en-GB" altLang="en-US" sz="4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our neglect of you,</a:t>
            </a:r>
            <a:endParaRPr lang="en-GB" sz="3600" dirty="0">
              <a:latin typeface="+mn-lt"/>
            </a:endParaRPr>
          </a:p>
          <a:p>
            <a:r>
              <a:rPr lang="en-US" sz="3600" dirty="0">
                <a:latin typeface="+mn-lt"/>
              </a:rPr>
              <a:t>and our failure to care for others, </a:t>
            </a:r>
            <a:endParaRPr lang="en-US" sz="3600" dirty="0" smtClean="0">
              <a:latin typeface="+mn-lt"/>
            </a:endParaRPr>
          </a:p>
          <a:p>
            <a:r>
              <a:rPr lang="en-US" sz="3600" dirty="0" smtClean="0">
                <a:latin typeface="+mn-lt"/>
              </a:rPr>
              <a:t>Christ</a:t>
            </a:r>
            <a:r>
              <a:rPr lang="en-US" sz="3600" dirty="0">
                <a:latin typeface="+mn-lt"/>
              </a:rPr>
              <a:t>, have mercy</a:t>
            </a:r>
            <a:r>
              <a:rPr lang="en-US" sz="3600" dirty="0" smtClean="0">
                <a:latin typeface="+mn-lt"/>
              </a:rPr>
              <a:t>.</a:t>
            </a:r>
          </a:p>
          <a:p>
            <a:endParaRPr lang="en-GB" sz="2800" dirty="0">
              <a:latin typeface="+mn-lt"/>
            </a:endParaRPr>
          </a:p>
          <a:p>
            <a:r>
              <a:rPr lang="en-US" sz="3600" b="1" dirty="0">
                <a:latin typeface="+mn-lt"/>
              </a:rPr>
              <a:t>Christ, have mercy</a:t>
            </a:r>
            <a:r>
              <a:rPr lang="en-US" sz="3600" b="1" dirty="0" smtClean="0">
                <a:latin typeface="+mn-lt"/>
              </a:rPr>
              <a:t>.</a:t>
            </a:r>
          </a:p>
          <a:p>
            <a:endParaRPr lang="en-GB" sz="2800" dirty="0">
              <a:latin typeface="+mn-lt"/>
            </a:endParaRPr>
          </a:p>
          <a:p>
            <a:r>
              <a:rPr lang="en-US" sz="3600" dirty="0">
                <a:latin typeface="+mn-lt"/>
              </a:rPr>
              <a:t>For our selfishness in prayer </a:t>
            </a:r>
            <a:endParaRPr lang="en-US" sz="3600" dirty="0" smtClean="0">
              <a:latin typeface="+mn-lt"/>
            </a:endParaRPr>
          </a:p>
          <a:p>
            <a:r>
              <a:rPr lang="en-US" sz="3600" dirty="0" smtClean="0">
                <a:latin typeface="+mn-lt"/>
              </a:rPr>
              <a:t>and </a:t>
            </a:r>
            <a:r>
              <a:rPr lang="en-US" sz="3600" dirty="0">
                <a:latin typeface="+mn-lt"/>
              </a:rPr>
              <a:t>our carelessness in worship, </a:t>
            </a:r>
            <a:endParaRPr lang="en-US" sz="3600" dirty="0" smtClean="0">
              <a:latin typeface="+mn-lt"/>
            </a:endParaRPr>
          </a:p>
          <a:p>
            <a:r>
              <a:rPr lang="en-US" sz="3600" dirty="0" smtClean="0">
                <a:latin typeface="+mn-lt"/>
              </a:rPr>
              <a:t>Lord</a:t>
            </a:r>
            <a:r>
              <a:rPr lang="en-US" sz="3600" dirty="0">
                <a:latin typeface="+mn-lt"/>
              </a:rPr>
              <a:t>, have mercy</a:t>
            </a:r>
            <a:r>
              <a:rPr lang="en-US" sz="3600" dirty="0" smtClean="0">
                <a:latin typeface="+mn-lt"/>
              </a:rPr>
              <a:t>.</a:t>
            </a:r>
          </a:p>
          <a:p>
            <a:endParaRPr lang="en-GB" sz="2800" dirty="0">
              <a:latin typeface="+mn-lt"/>
            </a:endParaRPr>
          </a:p>
          <a:p>
            <a:r>
              <a:rPr lang="en-US" sz="3600" b="1" dirty="0">
                <a:latin typeface="+mn-lt"/>
              </a:rPr>
              <a:t>Lord, have mercy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4283378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Silence</a:t>
            </a:r>
          </a:p>
          <a:p>
            <a:endParaRPr lang="en-GB" sz="2400" dirty="0">
              <a:solidFill>
                <a:srgbClr val="C00000"/>
              </a:solidFill>
              <a:latin typeface="+mn-lt"/>
            </a:endParaRPr>
          </a:p>
          <a:p>
            <a:r>
              <a:rPr lang="en-US" sz="3600" dirty="0">
                <a:latin typeface="+mn-lt"/>
              </a:rPr>
              <a:t>Here is good news for all who put their trust in Christ. </a:t>
            </a:r>
            <a:endParaRPr lang="en-US" sz="3600" dirty="0" smtClean="0">
              <a:latin typeface="+mn-lt"/>
            </a:endParaRPr>
          </a:p>
          <a:p>
            <a:r>
              <a:rPr lang="en-US" sz="3600" dirty="0" smtClean="0">
                <a:latin typeface="+mn-lt"/>
              </a:rPr>
              <a:t>Jesus </a:t>
            </a:r>
            <a:r>
              <a:rPr lang="en-US" sz="3600" dirty="0">
                <a:latin typeface="+mn-lt"/>
              </a:rPr>
              <a:t>says: ‘Your sins are forgiven</a:t>
            </a:r>
            <a:r>
              <a:rPr lang="en-US" sz="3600" dirty="0" smtClean="0">
                <a:latin typeface="+mn-lt"/>
              </a:rPr>
              <a:t>.’</a:t>
            </a:r>
          </a:p>
          <a:p>
            <a:endParaRPr lang="en-GB" sz="3600" dirty="0">
              <a:latin typeface="+mn-lt"/>
            </a:endParaRPr>
          </a:p>
          <a:p>
            <a:r>
              <a:rPr lang="en-US" sz="3600" b="1" dirty="0">
                <a:latin typeface="+mn-lt"/>
              </a:rPr>
              <a:t>Amen. Thanks be to God.</a:t>
            </a:r>
            <a:endParaRPr lang="en-GB" sz="3600" dirty="0">
              <a:latin typeface="+mn-lt"/>
            </a:endParaRPr>
          </a:p>
        </p:txBody>
      </p:sp>
    </p:spTree>
    <p:extLst>
      <p:ext uri="{BB962C8B-B14F-4D97-AF65-F5344CB8AC3E}">
        <p14:creationId xmlns:p14="http://schemas.microsoft.com/office/powerpoint/2010/main" val="2656286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indent="0"/>
            <a:r>
              <a:rPr lang="en-US" sz="3600" dirty="0">
                <a:latin typeface="+mn-lt"/>
              </a:rPr>
              <a:t>If we say that we have no sin, </a:t>
            </a:r>
            <a:endParaRPr lang="en-US" sz="3600" dirty="0" smtClean="0">
              <a:latin typeface="+mn-lt"/>
            </a:endParaRPr>
          </a:p>
          <a:p>
            <a:pPr marL="0" lvl="1" indent="0"/>
            <a:r>
              <a:rPr lang="en-US" sz="3600" dirty="0" smtClean="0">
                <a:latin typeface="+mn-lt"/>
              </a:rPr>
              <a:t>we </a:t>
            </a:r>
            <a:r>
              <a:rPr lang="en-US" sz="3600" dirty="0">
                <a:latin typeface="+mn-lt"/>
              </a:rPr>
              <a:t>deceive ourselves</a:t>
            </a:r>
            <a:endParaRPr lang="en-GB" sz="3600" dirty="0">
              <a:latin typeface="+mn-lt"/>
            </a:endParaRPr>
          </a:p>
          <a:p>
            <a:r>
              <a:rPr lang="en-US" sz="3600" dirty="0">
                <a:latin typeface="+mn-lt"/>
              </a:rPr>
              <a:t>and the truth is not in us. </a:t>
            </a:r>
            <a:endParaRPr lang="en-US" sz="3600" dirty="0" smtClean="0">
              <a:latin typeface="+mn-lt"/>
            </a:endParaRPr>
          </a:p>
          <a:p>
            <a:r>
              <a:rPr lang="en-US" sz="3600" dirty="0" smtClean="0">
                <a:latin typeface="+mn-lt"/>
              </a:rPr>
              <a:t>If </a:t>
            </a:r>
            <a:r>
              <a:rPr lang="en-US" sz="3600" dirty="0">
                <a:latin typeface="+mn-lt"/>
              </a:rPr>
              <a:t>we confess our sins,</a:t>
            </a:r>
            <a:endParaRPr lang="en-GB" sz="3600" dirty="0">
              <a:latin typeface="+mn-lt"/>
            </a:endParaRPr>
          </a:p>
          <a:p>
            <a:r>
              <a:rPr lang="en-US" sz="3600" dirty="0">
                <a:latin typeface="+mn-lt"/>
              </a:rPr>
              <a:t>God, who is faithful and just, </a:t>
            </a:r>
            <a:endParaRPr lang="en-US" sz="3600" dirty="0" smtClean="0">
              <a:latin typeface="+mn-lt"/>
            </a:endParaRPr>
          </a:p>
          <a:p>
            <a:r>
              <a:rPr lang="en-US" sz="3600" dirty="0" smtClean="0">
                <a:latin typeface="+mn-lt"/>
              </a:rPr>
              <a:t>will </a:t>
            </a:r>
            <a:r>
              <a:rPr lang="en-US" sz="3600" dirty="0">
                <a:latin typeface="+mn-lt"/>
              </a:rPr>
              <a:t>forgive our sins</a:t>
            </a:r>
            <a:endParaRPr lang="en-GB" sz="3600" dirty="0">
              <a:latin typeface="+mn-lt"/>
            </a:endParaRPr>
          </a:p>
          <a:p>
            <a:r>
              <a:rPr lang="en-US" sz="3600" dirty="0">
                <a:latin typeface="+mn-lt"/>
              </a:rPr>
              <a:t>and cleanse us from all unrighteousness. </a:t>
            </a:r>
            <a:endParaRPr lang="en-US" sz="3600" dirty="0" smtClean="0">
              <a:latin typeface="+mn-lt"/>
            </a:endParaRPr>
          </a:p>
          <a:p>
            <a:r>
              <a:rPr lang="en-US" sz="3600" dirty="0" smtClean="0">
                <a:latin typeface="+mn-lt"/>
              </a:rPr>
              <a:t>Let </a:t>
            </a:r>
            <a:r>
              <a:rPr lang="en-US" sz="3600" dirty="0">
                <a:latin typeface="+mn-lt"/>
              </a:rPr>
              <a:t>us confess our sins.</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God </a:t>
            </a:r>
            <a:r>
              <a:rPr lang="en-US" sz="3600" dirty="0">
                <a:latin typeface="+mn-lt"/>
              </a:rPr>
              <a:t>of truth and love,</a:t>
            </a:r>
            <a:endParaRPr lang="en-GB" sz="3600" dirty="0">
              <a:latin typeface="+mn-lt"/>
            </a:endParaRPr>
          </a:p>
          <a:p>
            <a:r>
              <a:rPr lang="en-US" sz="3600" b="1" dirty="0">
                <a:latin typeface="+mn-lt"/>
              </a:rPr>
              <a:t>be merciful to us,</a:t>
            </a:r>
            <a:endParaRPr lang="en-GB" sz="3600" dirty="0">
              <a:latin typeface="+mn-lt"/>
            </a:endParaRPr>
          </a:p>
          <a:p>
            <a:r>
              <a:rPr lang="en-US" sz="3600" b="1" dirty="0">
                <a:latin typeface="+mn-lt"/>
              </a:rPr>
              <a:t>as we claim your promised forgiveness through Jesus Christ our Lord.</a:t>
            </a:r>
            <a:endParaRPr lang="en-GB" sz="3600" dirty="0">
              <a:latin typeface="+mn-lt"/>
            </a:endParaRPr>
          </a:p>
          <a:p>
            <a:endParaRPr lang="en-US" sz="3600" dirty="0" smtClean="0">
              <a:latin typeface="+mn-lt"/>
            </a:endParaRPr>
          </a:p>
          <a:p>
            <a:r>
              <a:rPr lang="en-US" sz="3600" dirty="0" smtClean="0">
                <a:latin typeface="+mn-lt"/>
              </a:rPr>
              <a:t>God</a:t>
            </a:r>
            <a:r>
              <a:rPr lang="en-US" sz="3600" dirty="0">
                <a:latin typeface="+mn-lt"/>
              </a:rPr>
              <a:t>, who is faithful and just, </a:t>
            </a:r>
            <a:endParaRPr lang="en-US" sz="3600" dirty="0" smtClean="0">
              <a:latin typeface="+mn-lt"/>
            </a:endParaRPr>
          </a:p>
          <a:p>
            <a:r>
              <a:rPr lang="en-US" sz="3600" dirty="0" smtClean="0">
                <a:latin typeface="+mn-lt"/>
              </a:rPr>
              <a:t>assures </a:t>
            </a:r>
            <a:r>
              <a:rPr lang="en-US" sz="3600" dirty="0">
                <a:latin typeface="+mn-lt"/>
              </a:rPr>
              <a:t>us of pardon and peace</a:t>
            </a:r>
            <a:r>
              <a:rPr lang="en-US" sz="3600" dirty="0" smtClean="0">
                <a:latin typeface="+mn-lt"/>
              </a:rPr>
              <a:t>.</a:t>
            </a:r>
          </a:p>
          <a:p>
            <a:endParaRPr lang="en-GB" sz="3600" dirty="0">
              <a:latin typeface="+mn-lt"/>
            </a:endParaRPr>
          </a:p>
          <a:p>
            <a:r>
              <a:rPr lang="en-US" sz="3600" b="1" dirty="0">
                <a:latin typeface="+mn-lt"/>
              </a:rPr>
              <a:t>Amen. Thanks be to God.</a:t>
            </a:r>
            <a:endParaRPr lang="en-GB" sz="3600" dirty="0">
              <a:latin typeface="+mn-lt"/>
            </a:endParaRPr>
          </a:p>
        </p:txBody>
      </p:sp>
    </p:spTree>
    <p:extLst>
      <p:ext uri="{BB962C8B-B14F-4D97-AF65-F5344CB8AC3E}">
        <p14:creationId xmlns:p14="http://schemas.microsoft.com/office/powerpoint/2010/main" val="248159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dirty="0" smtClean="0">
                <a:solidFill>
                  <a:prstClr val="black"/>
                </a:solidFill>
                <a:latin typeface="Arial" panose="020B0604020202020204" pitchFamily="34" charset="0"/>
              </a:rPr>
              <a:t>Collect</a:t>
            </a:r>
            <a:endPar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13997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noProof="0" dirty="0" smtClean="0">
                <a:solidFill>
                  <a:prstClr val="black"/>
                </a:solidFill>
                <a:latin typeface="Arial" panose="020B0604020202020204" pitchFamily="34" charset="0"/>
              </a:rPr>
              <a:t>Hymn</a:t>
            </a:r>
            <a:endPar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0612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MINISTRY OF THE WORD</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Two or three readings from scripture </a:t>
            </a:r>
            <a:endParaRPr lang="en-GB" sz="2400" dirty="0">
              <a:solidFill>
                <a:srgbClr val="C00000"/>
              </a:solidFill>
              <a:latin typeface="+mn-lt"/>
            </a:endParaRPr>
          </a:p>
          <a:p>
            <a:r>
              <a:rPr lang="en-US" sz="2400" dirty="0" smtClean="0">
                <a:solidFill>
                  <a:srgbClr val="C00000"/>
                </a:solidFill>
                <a:latin typeface="+mn-lt"/>
              </a:rPr>
              <a:t>After </a:t>
            </a:r>
            <a:r>
              <a:rPr lang="en-US" sz="2400" dirty="0">
                <a:solidFill>
                  <a:srgbClr val="C00000"/>
                </a:solidFill>
                <a:latin typeface="+mn-lt"/>
              </a:rPr>
              <a:t>each reading, the reader may say:</a:t>
            </a:r>
            <a:endParaRPr lang="en-GB" sz="2400" dirty="0">
              <a:solidFill>
                <a:srgbClr val="C00000"/>
              </a:solidFill>
              <a:latin typeface="+mn-lt"/>
            </a:endParaRPr>
          </a:p>
          <a:p>
            <a:r>
              <a:rPr lang="en-US" sz="3600" dirty="0">
                <a:latin typeface="+mn-lt"/>
              </a:rPr>
              <a:t>Thanks be to God</a:t>
            </a:r>
            <a:r>
              <a:rPr lang="en-US" sz="3600" dirty="0" smtClean="0">
                <a:latin typeface="+mn-lt"/>
              </a:rPr>
              <a:t>.</a:t>
            </a:r>
          </a:p>
          <a:p>
            <a:r>
              <a:rPr lang="en-US" sz="2400" dirty="0" smtClean="0">
                <a:solidFill>
                  <a:srgbClr val="C00000"/>
                </a:solidFill>
                <a:latin typeface="+mn-lt"/>
              </a:rPr>
              <a:t>and </a:t>
            </a:r>
            <a:r>
              <a:rPr lang="en-US" sz="2400" dirty="0">
                <a:solidFill>
                  <a:srgbClr val="C00000"/>
                </a:solidFill>
                <a:latin typeface="+mn-lt"/>
              </a:rPr>
              <a:t>the people may respond: </a:t>
            </a:r>
            <a:r>
              <a:rPr lang="en-US" sz="3600" b="1" dirty="0">
                <a:latin typeface="+mn-lt"/>
              </a:rPr>
              <a:t>Amen</a:t>
            </a:r>
            <a:r>
              <a:rPr lang="en-US" sz="3600" b="1" dirty="0" smtClean="0">
                <a:latin typeface="+mn-lt"/>
              </a:rPr>
              <a:t>.</a:t>
            </a:r>
          </a:p>
          <a:p>
            <a:endParaRPr lang="en-US" sz="3600" b="1" dirty="0" smtClean="0">
              <a:latin typeface="+mn-lt"/>
            </a:endParaRPr>
          </a:p>
          <a:p>
            <a:r>
              <a:rPr lang="en-US" sz="2400" dirty="0" smtClean="0">
                <a:solidFill>
                  <a:srgbClr val="C00000"/>
                </a:solidFill>
                <a:latin typeface="+mn-lt"/>
              </a:rPr>
              <a:t>There </a:t>
            </a:r>
            <a:r>
              <a:rPr lang="en-US" sz="2400" dirty="0">
                <a:solidFill>
                  <a:srgbClr val="C00000"/>
                </a:solidFill>
                <a:latin typeface="+mn-lt"/>
              </a:rPr>
              <a:t>may be psalms, canticles, hymns or periods of silence between the readings.</a:t>
            </a:r>
            <a:endParaRPr lang="en-GB" sz="2400" dirty="0">
              <a:solidFill>
                <a:srgbClr val="C00000"/>
              </a:solidFill>
              <a:latin typeface="+mn-lt"/>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Sermon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475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06892" y="943638"/>
            <a:ext cx="103597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Let us confess the faith of the Church</a:t>
            </a:r>
            <a:r>
              <a:rPr lang="en-US" sz="3600" dirty="0" smtClean="0">
                <a:latin typeface="+mn-lt"/>
              </a:rPr>
              <a:t>.</a:t>
            </a:r>
          </a:p>
          <a:p>
            <a:endParaRPr lang="en-GB" sz="3600" dirty="0">
              <a:latin typeface="+mn-lt"/>
            </a:endParaRPr>
          </a:p>
          <a:p>
            <a:r>
              <a:rPr lang="en-US" sz="3600" b="1" dirty="0">
                <a:latin typeface="+mn-lt"/>
              </a:rPr>
              <a:t>We believe in God the Father, </a:t>
            </a:r>
            <a:endParaRPr lang="en-US" sz="3600" b="1" dirty="0" smtClean="0">
              <a:latin typeface="+mn-lt"/>
            </a:endParaRPr>
          </a:p>
          <a:p>
            <a:r>
              <a:rPr lang="en-US" sz="3600" b="1" dirty="0" smtClean="0">
                <a:latin typeface="+mn-lt"/>
              </a:rPr>
              <a:t>who </a:t>
            </a:r>
            <a:r>
              <a:rPr lang="en-US" sz="3600" b="1" dirty="0">
                <a:latin typeface="+mn-lt"/>
              </a:rPr>
              <a:t>made the world.</a:t>
            </a:r>
            <a:endParaRPr lang="en-GB" sz="3600" dirty="0">
              <a:latin typeface="+mn-lt"/>
            </a:endParaRPr>
          </a:p>
          <a:p>
            <a:r>
              <a:rPr lang="en-US" sz="3600" b="1" dirty="0">
                <a:latin typeface="+mn-lt"/>
              </a:rPr>
              <a:t>We believe in Jesus Christ, his Son, </a:t>
            </a:r>
            <a:endParaRPr lang="en-US" sz="3600" b="1" dirty="0" smtClean="0">
              <a:latin typeface="+mn-lt"/>
            </a:endParaRPr>
          </a:p>
          <a:p>
            <a:r>
              <a:rPr lang="en-US" sz="3600" b="1" dirty="0" smtClean="0">
                <a:latin typeface="+mn-lt"/>
              </a:rPr>
              <a:t>who </a:t>
            </a:r>
            <a:r>
              <a:rPr lang="en-US" sz="3600" b="1" dirty="0">
                <a:latin typeface="+mn-lt"/>
              </a:rPr>
              <a:t>redeemed humankind.</a:t>
            </a:r>
            <a:endParaRPr lang="en-GB" sz="3600" dirty="0">
              <a:latin typeface="+mn-lt"/>
            </a:endParaRPr>
          </a:p>
          <a:p>
            <a:r>
              <a:rPr lang="en-US" sz="3600" b="1" dirty="0">
                <a:latin typeface="+mn-lt"/>
              </a:rPr>
              <a:t>We believe in the Holy Spirit,</a:t>
            </a:r>
            <a:endParaRPr lang="en-GB" sz="3600" dirty="0">
              <a:latin typeface="+mn-lt"/>
            </a:endParaRPr>
          </a:p>
          <a:p>
            <a:r>
              <a:rPr lang="en-US" sz="3600" b="1" dirty="0">
                <a:latin typeface="+mn-lt"/>
              </a:rPr>
              <a:t>who gives life to the people of God.</a:t>
            </a:r>
            <a:endParaRPr lang="en-GB" sz="3600" dirty="0">
              <a:latin typeface="+mn-lt"/>
            </a:endParaRPr>
          </a:p>
        </p:txBody>
      </p:sp>
    </p:spTree>
    <p:extLst>
      <p:ext uri="{BB962C8B-B14F-4D97-AF65-F5344CB8AC3E}">
        <p14:creationId xmlns:p14="http://schemas.microsoft.com/office/powerpoint/2010/main" val="1021705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PREPARATION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035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RESPONSE</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give thanks to God</a:t>
            </a:r>
            <a:r>
              <a:rPr lang="en-US" sz="3600" dirty="0" smtClean="0">
                <a:latin typeface="+mn-lt"/>
              </a:rPr>
              <a:t>.</a:t>
            </a:r>
          </a:p>
          <a:p>
            <a:pPr marL="0" lvl="1"/>
            <a:endParaRPr lang="en-GB" sz="3600" dirty="0">
              <a:latin typeface="+mn-lt"/>
            </a:endParaRPr>
          </a:p>
          <a:p>
            <a:r>
              <a:rPr lang="en-US" sz="3600" dirty="0">
                <a:latin typeface="+mn-lt"/>
              </a:rPr>
              <a:t>For the love of our Father,</a:t>
            </a:r>
            <a:endParaRPr lang="en-GB" sz="3600" dirty="0">
              <a:latin typeface="+mn-lt"/>
            </a:endParaRPr>
          </a:p>
          <a:p>
            <a:r>
              <a:rPr lang="en-US" sz="3600" dirty="0">
                <a:latin typeface="+mn-lt"/>
              </a:rPr>
              <a:t>the Maker of all, </a:t>
            </a:r>
            <a:endParaRPr lang="en-US" sz="3600" dirty="0" smtClean="0">
              <a:latin typeface="+mn-lt"/>
            </a:endParaRPr>
          </a:p>
          <a:p>
            <a:r>
              <a:rPr lang="en-US" sz="3600" dirty="0" smtClean="0">
                <a:latin typeface="+mn-lt"/>
              </a:rPr>
              <a:t>the </a:t>
            </a:r>
            <a:r>
              <a:rPr lang="en-US" sz="3600" dirty="0">
                <a:latin typeface="+mn-lt"/>
              </a:rPr>
              <a:t>giver of all good things: </a:t>
            </a:r>
            <a:endParaRPr lang="en-US" sz="3600" dirty="0" smtClean="0">
              <a:latin typeface="+mn-lt"/>
            </a:endParaRPr>
          </a:p>
          <a:p>
            <a:r>
              <a:rPr lang="en-US" sz="3600" dirty="0" smtClean="0">
                <a:latin typeface="+mn-lt"/>
              </a:rPr>
              <a:t>let </a:t>
            </a:r>
            <a:r>
              <a:rPr lang="en-US" sz="3600" dirty="0">
                <a:latin typeface="+mn-lt"/>
              </a:rPr>
              <a:t>us bless the Lord</a:t>
            </a:r>
            <a:r>
              <a:rPr lang="en-US" sz="3600" dirty="0" smtClean="0">
                <a:latin typeface="+mn-lt"/>
              </a:rPr>
              <a:t>.</a:t>
            </a:r>
          </a:p>
          <a:p>
            <a:endParaRPr lang="en-GB" sz="3600" dirty="0">
              <a:latin typeface="+mn-lt"/>
            </a:endParaRPr>
          </a:p>
          <a:p>
            <a:r>
              <a:rPr lang="en-US" sz="3600" b="1" dirty="0">
                <a:latin typeface="+mn-lt"/>
              </a:rPr>
              <a:t>Thanks be to God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the world’s beauty and the changing </a:t>
            </a:r>
            <a:r>
              <a:rPr lang="en-US" sz="3600" dirty="0" smtClean="0">
                <a:latin typeface="+mn-lt"/>
              </a:rPr>
              <a:t>seasons</a:t>
            </a:r>
            <a:r>
              <a:rPr lang="en-US" sz="3600" dirty="0">
                <a:latin typeface="+mn-lt"/>
              </a:rPr>
              <a:t>, </a:t>
            </a:r>
            <a:endParaRPr lang="en-US" sz="3600" dirty="0" smtClean="0">
              <a:latin typeface="+mn-lt"/>
            </a:endParaRPr>
          </a:p>
          <a:p>
            <a:r>
              <a:rPr lang="en-US" sz="3600" dirty="0" smtClean="0">
                <a:latin typeface="+mn-lt"/>
              </a:rPr>
              <a:t>and </a:t>
            </a:r>
            <a:r>
              <a:rPr lang="en-US" sz="3600" dirty="0">
                <a:latin typeface="+mn-lt"/>
              </a:rPr>
              <a:t>for the life that we have been given:</a:t>
            </a:r>
            <a:endParaRPr lang="en-GB" sz="3600" dirty="0">
              <a:latin typeface="+mn-lt"/>
            </a:endParaRPr>
          </a:p>
          <a:p>
            <a:r>
              <a:rPr lang="en-US" sz="3600" dirty="0">
                <a:latin typeface="+mn-lt"/>
              </a:rPr>
              <a:t>let us bless the Lord</a:t>
            </a:r>
            <a:r>
              <a:rPr lang="en-US" sz="3600" dirty="0" smtClean="0">
                <a:latin typeface="+mn-lt"/>
              </a:rPr>
              <a:t>.</a:t>
            </a:r>
          </a:p>
          <a:p>
            <a:endParaRPr lang="en-GB" sz="2400" dirty="0">
              <a:latin typeface="+mn-lt"/>
            </a:endParaRPr>
          </a:p>
          <a:p>
            <a:r>
              <a:rPr lang="en-US" sz="3600" b="1" dirty="0">
                <a:latin typeface="+mn-lt"/>
              </a:rPr>
              <a:t>Thanks be to God</a:t>
            </a:r>
            <a:r>
              <a:rPr lang="en-US" sz="3600" b="1" dirty="0" smtClean="0">
                <a:latin typeface="+mn-lt"/>
              </a:rPr>
              <a:t>.</a:t>
            </a:r>
          </a:p>
          <a:p>
            <a:endParaRPr lang="en-GB" sz="2400" dirty="0">
              <a:latin typeface="+mn-lt"/>
            </a:endParaRPr>
          </a:p>
          <a:p>
            <a:r>
              <a:rPr lang="en-US" sz="3600" dirty="0">
                <a:latin typeface="+mn-lt"/>
              </a:rPr>
              <a:t>For Jesus Christ our </a:t>
            </a:r>
            <a:r>
              <a:rPr lang="en-US" sz="3600" dirty="0" err="1">
                <a:latin typeface="+mn-lt"/>
              </a:rPr>
              <a:t>Saviour</a:t>
            </a:r>
            <a:r>
              <a:rPr lang="en-US" sz="3600" dirty="0">
                <a:latin typeface="+mn-lt"/>
              </a:rPr>
              <a:t>, </a:t>
            </a:r>
            <a:endParaRPr lang="en-US" sz="3600" dirty="0" smtClean="0">
              <a:latin typeface="+mn-lt"/>
            </a:endParaRPr>
          </a:p>
          <a:p>
            <a:r>
              <a:rPr lang="en-US" sz="3600" dirty="0" smtClean="0">
                <a:latin typeface="+mn-lt"/>
              </a:rPr>
              <a:t>who </a:t>
            </a:r>
            <a:r>
              <a:rPr lang="en-US" sz="3600" dirty="0">
                <a:latin typeface="+mn-lt"/>
              </a:rPr>
              <a:t>lived and worked among us: </a:t>
            </a:r>
            <a:endParaRPr lang="en-US" sz="3600" dirty="0" smtClean="0">
              <a:latin typeface="+mn-lt"/>
            </a:endParaRPr>
          </a:p>
          <a:p>
            <a:r>
              <a:rPr lang="en-US" sz="3600" dirty="0" smtClean="0">
                <a:latin typeface="+mn-lt"/>
              </a:rPr>
              <a:t>let </a:t>
            </a:r>
            <a:r>
              <a:rPr lang="en-US" sz="3600" dirty="0">
                <a:latin typeface="+mn-lt"/>
              </a:rPr>
              <a:t>us bless the Lord</a:t>
            </a:r>
            <a:r>
              <a:rPr lang="en-US" sz="3600" dirty="0" smtClean="0">
                <a:latin typeface="+mn-lt"/>
              </a:rPr>
              <a:t>.</a:t>
            </a:r>
          </a:p>
          <a:p>
            <a:endParaRPr lang="en-GB" sz="2400" dirty="0">
              <a:latin typeface="+mn-lt"/>
            </a:endParaRPr>
          </a:p>
          <a:p>
            <a:r>
              <a:rPr lang="en-US" sz="3600" b="1" dirty="0">
                <a:latin typeface="+mn-lt"/>
              </a:rPr>
              <a:t>Thanks be to God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524139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his suffering and death on the cross </a:t>
            </a:r>
            <a:endParaRPr lang="en-US" sz="3600" dirty="0" smtClean="0">
              <a:latin typeface="+mn-lt"/>
            </a:endParaRPr>
          </a:p>
          <a:p>
            <a:r>
              <a:rPr lang="en-US" sz="3600" dirty="0" smtClean="0">
                <a:latin typeface="+mn-lt"/>
              </a:rPr>
              <a:t>and </a:t>
            </a:r>
            <a:r>
              <a:rPr lang="en-US" sz="3600" dirty="0">
                <a:latin typeface="+mn-lt"/>
              </a:rPr>
              <a:t>his resurrection to new life:</a:t>
            </a:r>
            <a:endParaRPr lang="en-GB" sz="3600" dirty="0">
              <a:latin typeface="+mn-lt"/>
            </a:endParaRPr>
          </a:p>
          <a:p>
            <a:r>
              <a:rPr lang="en-US" sz="3600" dirty="0">
                <a:latin typeface="+mn-lt"/>
              </a:rPr>
              <a:t>let us bless the Lord</a:t>
            </a:r>
            <a:r>
              <a:rPr lang="en-US" sz="3600" dirty="0" smtClean="0">
                <a:latin typeface="+mn-lt"/>
              </a:rPr>
              <a:t>.</a:t>
            </a:r>
          </a:p>
          <a:p>
            <a:endParaRPr lang="en-GB" sz="2400" dirty="0">
              <a:latin typeface="+mn-lt"/>
            </a:endParaRPr>
          </a:p>
          <a:p>
            <a:r>
              <a:rPr lang="en-US" sz="3600" b="1" dirty="0">
                <a:latin typeface="+mn-lt"/>
              </a:rPr>
              <a:t>Thanks be to God</a:t>
            </a:r>
            <a:r>
              <a:rPr lang="en-US" sz="3600" b="1" dirty="0" smtClean="0">
                <a:latin typeface="+mn-lt"/>
              </a:rPr>
              <a:t>.</a:t>
            </a:r>
          </a:p>
          <a:p>
            <a:endParaRPr lang="en-GB" sz="2400" dirty="0">
              <a:latin typeface="+mn-lt"/>
            </a:endParaRPr>
          </a:p>
          <a:p>
            <a:r>
              <a:rPr lang="en-US" sz="3600" dirty="0">
                <a:latin typeface="+mn-lt"/>
              </a:rPr>
              <a:t>For his rule over all things </a:t>
            </a:r>
            <a:endParaRPr lang="en-US" sz="3600" dirty="0" smtClean="0">
              <a:latin typeface="+mn-lt"/>
            </a:endParaRPr>
          </a:p>
          <a:p>
            <a:r>
              <a:rPr lang="en-US" sz="3600" dirty="0" smtClean="0">
                <a:latin typeface="+mn-lt"/>
              </a:rPr>
              <a:t>and </a:t>
            </a:r>
            <a:r>
              <a:rPr lang="en-US" sz="3600" dirty="0">
                <a:latin typeface="+mn-lt"/>
              </a:rPr>
              <a:t>his presence in the world: </a:t>
            </a:r>
            <a:endParaRPr lang="en-US" sz="3600" dirty="0" smtClean="0">
              <a:latin typeface="+mn-lt"/>
            </a:endParaRPr>
          </a:p>
          <a:p>
            <a:r>
              <a:rPr lang="en-US" sz="3600" dirty="0" smtClean="0">
                <a:latin typeface="+mn-lt"/>
              </a:rPr>
              <a:t>let </a:t>
            </a:r>
            <a:r>
              <a:rPr lang="en-US" sz="3600" dirty="0">
                <a:latin typeface="+mn-lt"/>
              </a:rPr>
              <a:t>us bless the Lord</a:t>
            </a:r>
            <a:r>
              <a:rPr lang="en-US" sz="3600" dirty="0" smtClean="0">
                <a:latin typeface="+mn-lt"/>
              </a:rPr>
              <a:t>.</a:t>
            </a:r>
          </a:p>
          <a:p>
            <a:endParaRPr lang="en-GB" sz="2800" dirty="0">
              <a:latin typeface="+mn-lt"/>
            </a:endParaRPr>
          </a:p>
          <a:p>
            <a:r>
              <a:rPr lang="en-US" sz="3600" b="1" dirty="0">
                <a:latin typeface="+mn-lt"/>
              </a:rPr>
              <a:t>Thanks be to God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3425103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For </a:t>
            </a:r>
            <a:r>
              <a:rPr lang="en-US" sz="3600" dirty="0">
                <a:latin typeface="+mn-lt"/>
              </a:rPr>
              <a:t>the Holy Spirit, the giver of life, </a:t>
            </a:r>
            <a:endParaRPr lang="en-US" sz="3600" dirty="0" smtClean="0">
              <a:latin typeface="+mn-lt"/>
            </a:endParaRPr>
          </a:p>
          <a:p>
            <a:r>
              <a:rPr lang="en-US" sz="3600" dirty="0" smtClean="0">
                <a:latin typeface="+mn-lt"/>
              </a:rPr>
              <a:t>who </a:t>
            </a:r>
            <a:r>
              <a:rPr lang="en-US" sz="3600" dirty="0">
                <a:latin typeface="+mn-lt"/>
              </a:rPr>
              <a:t>teaches and guides us:</a:t>
            </a:r>
            <a:endParaRPr lang="en-GB" sz="3600" dirty="0">
              <a:latin typeface="+mn-lt"/>
            </a:endParaRPr>
          </a:p>
          <a:p>
            <a:r>
              <a:rPr lang="en-US" sz="3600" dirty="0">
                <a:latin typeface="+mn-lt"/>
              </a:rPr>
              <a:t>let us bless the Lord</a:t>
            </a:r>
            <a:r>
              <a:rPr lang="en-US" sz="3600" dirty="0" smtClean="0">
                <a:latin typeface="+mn-lt"/>
              </a:rPr>
              <a:t>.</a:t>
            </a:r>
          </a:p>
          <a:p>
            <a:endParaRPr lang="en-GB" sz="2000" dirty="0">
              <a:latin typeface="+mn-lt"/>
            </a:endParaRPr>
          </a:p>
          <a:p>
            <a:r>
              <a:rPr lang="en-US" sz="3600" b="1" dirty="0">
                <a:latin typeface="+mn-lt"/>
              </a:rPr>
              <a:t>Thanks be to God.</a:t>
            </a:r>
            <a:endParaRPr lang="en-GB" sz="3600" dirty="0">
              <a:latin typeface="+mn-lt"/>
            </a:endParaRPr>
          </a:p>
          <a:p>
            <a:endParaRPr lang="en-US" sz="2000" dirty="0" smtClean="0">
              <a:latin typeface="+mn-lt"/>
            </a:endParaRPr>
          </a:p>
          <a:p>
            <a:r>
              <a:rPr lang="en-US" sz="3600" dirty="0" smtClean="0">
                <a:latin typeface="+mn-lt"/>
              </a:rPr>
              <a:t>For </a:t>
            </a:r>
            <a:r>
              <a:rPr lang="en-US" sz="3600" dirty="0">
                <a:latin typeface="+mn-lt"/>
              </a:rPr>
              <a:t>the grace of the Spirit </a:t>
            </a:r>
            <a:endParaRPr lang="en-US" sz="3600" dirty="0" smtClean="0">
              <a:latin typeface="+mn-lt"/>
            </a:endParaRPr>
          </a:p>
          <a:p>
            <a:r>
              <a:rPr lang="en-US" sz="3600" dirty="0" smtClean="0">
                <a:latin typeface="+mn-lt"/>
              </a:rPr>
              <a:t>in </a:t>
            </a:r>
            <a:r>
              <a:rPr lang="en-US" sz="3600" dirty="0">
                <a:latin typeface="+mn-lt"/>
              </a:rPr>
              <a:t>the work of the Church </a:t>
            </a:r>
            <a:endParaRPr lang="en-US" sz="3600" dirty="0" smtClean="0">
              <a:latin typeface="+mn-lt"/>
            </a:endParaRPr>
          </a:p>
          <a:p>
            <a:r>
              <a:rPr lang="en-US" sz="3600" dirty="0" smtClean="0">
                <a:latin typeface="+mn-lt"/>
              </a:rPr>
              <a:t>and </a:t>
            </a:r>
            <a:r>
              <a:rPr lang="en-US" sz="3600" dirty="0">
                <a:latin typeface="+mn-lt"/>
              </a:rPr>
              <a:t>the life of the world: </a:t>
            </a:r>
            <a:endParaRPr lang="en-US" sz="3600" dirty="0" smtClean="0">
              <a:latin typeface="+mn-lt"/>
            </a:endParaRPr>
          </a:p>
          <a:p>
            <a:r>
              <a:rPr lang="en-US" sz="3600" dirty="0" smtClean="0">
                <a:latin typeface="+mn-lt"/>
              </a:rPr>
              <a:t>let </a:t>
            </a:r>
            <a:r>
              <a:rPr lang="en-US" sz="3600" dirty="0">
                <a:latin typeface="+mn-lt"/>
              </a:rPr>
              <a:t>us bless the Lord</a:t>
            </a:r>
            <a:r>
              <a:rPr lang="en-US" sz="3600" dirty="0" smtClean="0">
                <a:latin typeface="+mn-lt"/>
              </a:rPr>
              <a:t>.</a:t>
            </a:r>
          </a:p>
          <a:p>
            <a:endParaRPr lang="en-GB" sz="2000" dirty="0">
              <a:latin typeface="+mn-lt"/>
            </a:endParaRPr>
          </a:p>
          <a:p>
            <a:r>
              <a:rPr lang="en-US" sz="3600" b="1" dirty="0">
                <a:latin typeface="+mn-lt"/>
              </a:rPr>
              <a:t>Thanks be to God. Amen.</a:t>
            </a:r>
            <a:endParaRPr lang="en-GB" sz="3600" dirty="0">
              <a:latin typeface="+mn-lt"/>
            </a:endParaRPr>
          </a:p>
        </p:txBody>
      </p:sp>
    </p:spTree>
    <p:extLst>
      <p:ext uri="{BB962C8B-B14F-4D97-AF65-F5344CB8AC3E}">
        <p14:creationId xmlns:p14="http://schemas.microsoft.com/office/powerpoint/2010/main" val="31341686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We praise you, eternal God,</a:t>
            </a:r>
            <a:endParaRPr lang="en-GB" sz="3600" dirty="0">
              <a:latin typeface="+mn-lt"/>
            </a:endParaRPr>
          </a:p>
          <a:p>
            <a:r>
              <a:rPr lang="en-US" sz="3600" dirty="0">
                <a:latin typeface="+mn-lt"/>
              </a:rPr>
              <a:t>for the world which you have created </a:t>
            </a:r>
            <a:endParaRPr lang="en-US" sz="3600" dirty="0" smtClean="0">
              <a:latin typeface="+mn-lt"/>
            </a:endParaRPr>
          </a:p>
          <a:p>
            <a:r>
              <a:rPr lang="en-US" sz="3600" dirty="0" smtClean="0">
                <a:latin typeface="+mn-lt"/>
              </a:rPr>
              <a:t>and </a:t>
            </a:r>
            <a:r>
              <a:rPr lang="en-US" sz="3600" dirty="0">
                <a:latin typeface="+mn-lt"/>
              </a:rPr>
              <a:t>for our place in it</a:t>
            </a:r>
            <a:r>
              <a:rPr lang="en-US" sz="3600" dirty="0" smtClean="0">
                <a:latin typeface="+mn-lt"/>
              </a:rPr>
              <a:t>.</a:t>
            </a:r>
          </a:p>
          <a:p>
            <a:endParaRPr lang="en-GB" sz="3600" dirty="0">
              <a:latin typeface="+mn-lt"/>
            </a:endParaRPr>
          </a:p>
          <a:p>
            <a:r>
              <a:rPr lang="en-US" sz="3600" b="1" dirty="0">
                <a:latin typeface="+mn-lt"/>
              </a:rPr>
              <a:t>May you be praised for ever and ever</a:t>
            </a:r>
            <a:r>
              <a:rPr lang="en-US" sz="3600" b="1" dirty="0" smtClean="0">
                <a:latin typeface="+mn-lt"/>
              </a:rPr>
              <a:t>.</a:t>
            </a:r>
          </a:p>
          <a:p>
            <a:endParaRPr lang="en-GB" sz="3600" dirty="0">
              <a:latin typeface="+mn-lt"/>
            </a:endParaRPr>
          </a:p>
        </p:txBody>
      </p:sp>
    </p:spTree>
    <p:extLst>
      <p:ext uri="{BB962C8B-B14F-4D97-AF65-F5344CB8AC3E}">
        <p14:creationId xmlns:p14="http://schemas.microsoft.com/office/powerpoint/2010/main" val="2360971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You </a:t>
            </a:r>
            <a:r>
              <a:rPr lang="en-US" sz="3600" dirty="0">
                <a:latin typeface="+mn-lt"/>
              </a:rPr>
              <a:t>have given us life that we may love and serve </a:t>
            </a:r>
            <a:r>
              <a:rPr lang="en-US" sz="3600" dirty="0" smtClean="0">
                <a:latin typeface="+mn-lt"/>
              </a:rPr>
              <a:t>	you </a:t>
            </a:r>
          </a:p>
          <a:p>
            <a:r>
              <a:rPr lang="en-US" sz="3600" dirty="0" smtClean="0">
                <a:latin typeface="+mn-lt"/>
              </a:rPr>
              <a:t>and </a:t>
            </a:r>
            <a:r>
              <a:rPr lang="en-US" sz="3600" dirty="0">
                <a:latin typeface="+mn-lt"/>
              </a:rPr>
              <a:t>though we have resisted your purpose and </a:t>
            </a:r>
            <a:r>
              <a:rPr lang="en-US" sz="3600" dirty="0" smtClean="0">
                <a:latin typeface="+mn-lt"/>
              </a:rPr>
              <a:t>	misused your </a:t>
            </a:r>
            <a:r>
              <a:rPr lang="en-US" sz="3600" dirty="0">
                <a:latin typeface="+mn-lt"/>
              </a:rPr>
              <a:t>gift,</a:t>
            </a:r>
            <a:endParaRPr lang="en-GB" sz="3600" dirty="0">
              <a:latin typeface="+mn-lt"/>
            </a:endParaRPr>
          </a:p>
          <a:p>
            <a:r>
              <a:rPr lang="en-US" sz="3600" dirty="0">
                <a:latin typeface="+mn-lt"/>
              </a:rPr>
              <a:t>you have not left us in our sin,</a:t>
            </a:r>
            <a:endParaRPr lang="en-GB" sz="3600" dirty="0">
              <a:latin typeface="+mn-lt"/>
            </a:endParaRPr>
          </a:p>
          <a:p>
            <a:r>
              <a:rPr lang="en-US" sz="3600" dirty="0">
                <a:latin typeface="+mn-lt"/>
              </a:rPr>
              <a:t>but have sent your Son Jesus Christ to be our </a:t>
            </a:r>
            <a:r>
              <a:rPr lang="en-US" sz="3600" dirty="0" smtClean="0">
                <a:latin typeface="+mn-lt"/>
              </a:rPr>
              <a:t>	</a:t>
            </a:r>
            <a:r>
              <a:rPr lang="en-US" sz="3600" dirty="0" err="1" smtClean="0">
                <a:latin typeface="+mn-lt"/>
              </a:rPr>
              <a:t>Saviour</a:t>
            </a:r>
            <a:r>
              <a:rPr lang="en-US" sz="3600" dirty="0" smtClean="0">
                <a:latin typeface="+mn-lt"/>
              </a:rPr>
              <a:t>.</a:t>
            </a:r>
          </a:p>
          <a:p>
            <a:endParaRPr lang="en-GB" sz="3600" dirty="0">
              <a:latin typeface="+mn-lt"/>
            </a:endParaRPr>
          </a:p>
          <a:p>
            <a:r>
              <a:rPr lang="en-US" sz="3600" b="1" dirty="0">
                <a:latin typeface="+mn-lt"/>
              </a:rPr>
              <a:t>May you be praised for ever and ever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74722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thank you that for us he became human,</a:t>
            </a:r>
            <a:endParaRPr lang="en-GB" sz="3600" dirty="0">
              <a:latin typeface="+mn-lt"/>
            </a:endParaRPr>
          </a:p>
          <a:p>
            <a:r>
              <a:rPr lang="en-US" sz="3600" dirty="0">
                <a:latin typeface="+mn-lt"/>
              </a:rPr>
              <a:t>died on the cross, rose from the dead, and </a:t>
            </a:r>
            <a:r>
              <a:rPr lang="en-US" sz="3600" dirty="0" smtClean="0">
                <a:latin typeface="+mn-lt"/>
              </a:rPr>
              <a:t>	ascended </a:t>
            </a:r>
            <a:r>
              <a:rPr lang="en-US" sz="3600" dirty="0">
                <a:latin typeface="+mn-lt"/>
              </a:rPr>
              <a:t>into heaven,</a:t>
            </a:r>
            <a:endParaRPr lang="en-GB" sz="3600" dirty="0">
              <a:latin typeface="+mn-lt"/>
            </a:endParaRPr>
          </a:p>
          <a:p>
            <a:r>
              <a:rPr lang="en-US" sz="3600" dirty="0">
                <a:latin typeface="+mn-lt"/>
              </a:rPr>
              <a:t>where he reigns in glory and prays for us.</a:t>
            </a:r>
            <a:endParaRPr lang="en-GB" sz="3600" dirty="0">
              <a:latin typeface="+mn-lt"/>
            </a:endParaRPr>
          </a:p>
          <a:p>
            <a:endParaRPr lang="en-US" sz="2000" b="1" dirty="0" smtClean="0">
              <a:latin typeface="+mn-lt"/>
            </a:endParaRPr>
          </a:p>
          <a:p>
            <a:r>
              <a:rPr lang="en-US" sz="3600" b="1" dirty="0" smtClean="0">
                <a:latin typeface="+mn-lt"/>
              </a:rPr>
              <a:t>May </a:t>
            </a:r>
            <a:r>
              <a:rPr lang="en-US" sz="3600" b="1" dirty="0">
                <a:latin typeface="+mn-lt"/>
              </a:rPr>
              <a:t>you be praised for ever and ever</a:t>
            </a:r>
            <a:r>
              <a:rPr lang="en-US" sz="3600" b="1" dirty="0" smtClean="0">
                <a:latin typeface="+mn-lt"/>
              </a:rPr>
              <a:t>.</a:t>
            </a:r>
          </a:p>
          <a:p>
            <a:endParaRPr lang="en-GB" sz="2000" dirty="0">
              <a:latin typeface="+mn-lt"/>
            </a:endParaRPr>
          </a:p>
          <a:p>
            <a:r>
              <a:rPr lang="en-US" sz="3600" dirty="0" smtClean="0">
                <a:latin typeface="+mn-lt"/>
              </a:rPr>
              <a:t>We </a:t>
            </a:r>
            <a:r>
              <a:rPr lang="en-US" sz="3600" dirty="0">
                <a:latin typeface="+mn-lt"/>
              </a:rPr>
              <a:t>thank you that you have sent your Holy Spirit, to bring us to freedom and to new life in Christ.</a:t>
            </a:r>
            <a:endParaRPr lang="en-GB" sz="3600" dirty="0">
              <a:latin typeface="+mn-lt"/>
            </a:endParaRPr>
          </a:p>
          <a:p>
            <a:endParaRPr lang="en-US" sz="1200" b="1" dirty="0">
              <a:latin typeface="+mn-lt"/>
            </a:endParaRPr>
          </a:p>
          <a:p>
            <a:r>
              <a:rPr lang="en-US" sz="3600" b="1" dirty="0" smtClean="0">
                <a:latin typeface="+mn-lt"/>
              </a:rPr>
              <a:t>May </a:t>
            </a:r>
            <a:r>
              <a:rPr lang="en-US" sz="3600" b="1" dirty="0">
                <a:latin typeface="+mn-lt"/>
              </a:rPr>
              <a:t>you be praised for ever and ever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1078930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6"/>
            <a:ext cx="1035664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Therefore </a:t>
            </a:r>
            <a:r>
              <a:rPr lang="en-US" sz="3600" dirty="0">
                <a:latin typeface="+mn-lt"/>
              </a:rPr>
              <a:t>with all your Church on earth and in </a:t>
            </a:r>
            <a:r>
              <a:rPr lang="en-US" sz="3600" dirty="0" smtClean="0">
                <a:latin typeface="+mn-lt"/>
              </a:rPr>
              <a:t>	heaven</a:t>
            </a:r>
            <a:r>
              <a:rPr lang="en-US" sz="3600" dirty="0">
                <a:latin typeface="+mn-lt"/>
              </a:rPr>
              <a:t>,</a:t>
            </a:r>
            <a:endParaRPr lang="en-GB" sz="3600" dirty="0">
              <a:latin typeface="+mn-lt"/>
            </a:endParaRPr>
          </a:p>
          <a:p>
            <a:r>
              <a:rPr lang="en-US" sz="3600" dirty="0">
                <a:latin typeface="+mn-lt"/>
              </a:rPr>
              <a:t>we give you our thanks and praise</a:t>
            </a:r>
            <a:r>
              <a:rPr lang="en-US" sz="3600" dirty="0" smtClean="0">
                <a:latin typeface="+mn-lt"/>
              </a:rPr>
              <a:t>.</a:t>
            </a:r>
          </a:p>
          <a:p>
            <a:endParaRPr lang="en-GB" sz="3600" dirty="0">
              <a:latin typeface="+mn-lt"/>
            </a:endParaRPr>
          </a:p>
          <a:p>
            <a:r>
              <a:rPr lang="en-US" sz="3600" b="1" dirty="0">
                <a:latin typeface="+mn-lt"/>
              </a:rPr>
              <a:t>We dedicate ourselves to you;</a:t>
            </a:r>
            <a:endParaRPr lang="en-GB" sz="3600" dirty="0">
              <a:latin typeface="+mn-lt"/>
            </a:endParaRPr>
          </a:p>
          <a:p>
            <a:r>
              <a:rPr lang="en-US" sz="3600" b="1" dirty="0">
                <a:latin typeface="+mn-lt"/>
              </a:rPr>
              <a:t>strengthen us by your Spirit to do your will, and bring us with all your saints</a:t>
            </a:r>
            <a:endParaRPr lang="en-GB" sz="3600" dirty="0">
              <a:latin typeface="+mn-lt"/>
            </a:endParaRPr>
          </a:p>
          <a:p>
            <a:r>
              <a:rPr lang="en-US" sz="3600" b="1" dirty="0">
                <a:latin typeface="+mn-lt"/>
              </a:rPr>
              <a:t>to the glory of your kingdom;</a:t>
            </a:r>
            <a:endParaRPr lang="en-GB" sz="3600" dirty="0">
              <a:latin typeface="+mn-lt"/>
            </a:endParaRPr>
          </a:p>
          <a:p>
            <a:r>
              <a:rPr lang="en-US" sz="3600" b="1" dirty="0">
                <a:latin typeface="+mn-lt"/>
              </a:rPr>
              <a:t>through Jesus Christ our Lord. Amen.</a:t>
            </a:r>
            <a:endParaRPr lang="en-GB" sz="3600" dirty="0">
              <a:latin typeface="+mn-lt"/>
            </a:endParaRPr>
          </a:p>
        </p:txBody>
      </p:sp>
    </p:spTree>
    <p:extLst>
      <p:ext uri="{BB962C8B-B14F-4D97-AF65-F5344CB8AC3E}">
        <p14:creationId xmlns:p14="http://schemas.microsoft.com/office/powerpoint/2010/main" val="428303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smtClean="0">
                <a:latin typeface="+mn-lt"/>
              </a:rPr>
              <a:t>Alleluia</a:t>
            </a:r>
            <a:r>
              <a:rPr lang="en-US" sz="3600" dirty="0">
                <a:latin typeface="+mn-lt"/>
              </a:rPr>
              <a:t>! Christ is risen!</a:t>
            </a:r>
            <a:endParaRPr lang="en-GB" sz="3600" dirty="0">
              <a:latin typeface="+mn-lt"/>
            </a:endParaRPr>
          </a:p>
          <a:p>
            <a:r>
              <a:rPr lang="en-US" sz="3600" b="1" dirty="0">
                <a:latin typeface="+mn-lt"/>
              </a:rPr>
              <a:t>He is risen indeed! Alleluia!</a:t>
            </a:r>
            <a:endParaRPr lang="en-GB" sz="3600" dirty="0">
              <a:latin typeface="+mn-lt"/>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Silence</a:t>
            </a:r>
          </a:p>
          <a:p>
            <a:endParaRPr lang="en-GB" sz="2400" dirty="0">
              <a:solidFill>
                <a:srgbClr val="C00000"/>
              </a:solidFill>
              <a:latin typeface="+mn-lt"/>
            </a:endParaRPr>
          </a:p>
          <a:p>
            <a:r>
              <a:rPr lang="en-US" sz="3600" dirty="0" err="1">
                <a:latin typeface="+mn-lt"/>
              </a:rPr>
              <a:t>Blessèd</a:t>
            </a:r>
            <a:r>
              <a:rPr lang="en-US" sz="3600" dirty="0">
                <a:latin typeface="+mn-lt"/>
              </a:rPr>
              <a:t> are you, eternal God,</a:t>
            </a:r>
            <a:endParaRPr lang="en-GB" sz="3600" dirty="0">
              <a:latin typeface="+mn-lt"/>
            </a:endParaRPr>
          </a:p>
          <a:p>
            <a:r>
              <a:rPr lang="en-US" sz="3600" b="1" dirty="0">
                <a:latin typeface="+mn-lt"/>
              </a:rPr>
              <a:t>to be praised and glorified for ever.</a:t>
            </a:r>
            <a:endParaRPr lang="en-GB" sz="3600" dirty="0">
              <a:latin typeface="+mn-lt"/>
            </a:endParaRPr>
          </a:p>
          <a:p>
            <a:endParaRPr lang="en-US" sz="3600" dirty="0" smtClean="0">
              <a:latin typeface="+mn-lt"/>
            </a:endParaRPr>
          </a:p>
          <a:p>
            <a:r>
              <a:rPr lang="en-US" sz="3600" dirty="0" smtClean="0">
                <a:latin typeface="+mn-lt"/>
              </a:rPr>
              <a:t>Hear </a:t>
            </a:r>
            <a:r>
              <a:rPr lang="en-US" sz="3600" dirty="0">
                <a:latin typeface="+mn-lt"/>
              </a:rPr>
              <a:t>us as we pray for your holy catholic Church:</a:t>
            </a:r>
            <a:endParaRPr lang="en-GB" sz="3600" dirty="0">
              <a:latin typeface="+mn-lt"/>
            </a:endParaRPr>
          </a:p>
          <a:p>
            <a:r>
              <a:rPr lang="en-US" sz="3600" b="1" dirty="0">
                <a:latin typeface="+mn-lt"/>
              </a:rPr>
              <a:t>make us all one, that the world may believe</a:t>
            </a:r>
            <a:r>
              <a:rPr lang="en-US" sz="3600" b="1" dirty="0" smtClean="0">
                <a:latin typeface="+mn-lt"/>
              </a:rPr>
              <a:t>.</a:t>
            </a: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Grant </a:t>
            </a:r>
            <a:r>
              <a:rPr lang="en-US" sz="3600" dirty="0">
                <a:latin typeface="+mn-lt"/>
              </a:rPr>
              <a:t>that every member of the Church may truly </a:t>
            </a:r>
            <a:r>
              <a:rPr lang="en-US" sz="3600" dirty="0" smtClean="0">
                <a:latin typeface="+mn-lt"/>
              </a:rPr>
              <a:t>	and </a:t>
            </a:r>
            <a:r>
              <a:rPr lang="en-US" sz="3600" dirty="0">
                <a:latin typeface="+mn-lt"/>
              </a:rPr>
              <a:t>humbly serve you:</a:t>
            </a:r>
            <a:endParaRPr lang="en-GB" sz="3600" dirty="0">
              <a:latin typeface="+mn-lt"/>
            </a:endParaRPr>
          </a:p>
          <a:p>
            <a:r>
              <a:rPr lang="en-US" sz="3600" b="1" dirty="0">
                <a:latin typeface="+mn-lt"/>
              </a:rPr>
              <a:t>that the life of Christ may be revealed in us.</a:t>
            </a:r>
            <a:endParaRPr lang="en-GB" sz="3600" dirty="0">
              <a:latin typeface="+mn-lt"/>
            </a:endParaRPr>
          </a:p>
          <a:p>
            <a:endParaRPr lang="en-US" sz="3600" dirty="0" smtClean="0">
              <a:latin typeface="+mn-lt"/>
            </a:endParaRPr>
          </a:p>
          <a:p>
            <a:r>
              <a:rPr lang="en-US" sz="3600" dirty="0" smtClean="0">
                <a:latin typeface="+mn-lt"/>
              </a:rPr>
              <a:t>Strengthen </a:t>
            </a:r>
            <a:r>
              <a:rPr lang="en-US" sz="3600" dirty="0">
                <a:latin typeface="+mn-lt"/>
              </a:rPr>
              <a:t>all who minister in Christ’s name:</a:t>
            </a:r>
            <a:endParaRPr lang="en-GB" sz="3600" dirty="0">
              <a:latin typeface="+mn-lt"/>
            </a:endParaRPr>
          </a:p>
          <a:p>
            <a:r>
              <a:rPr lang="en-US" sz="3600" b="1" dirty="0">
                <a:latin typeface="+mn-lt"/>
              </a:rPr>
              <a:t>give them courage to proclaim your Gospel</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5446444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Inspire </a:t>
            </a:r>
            <a:r>
              <a:rPr lang="en-US" sz="3600" dirty="0">
                <a:latin typeface="+mn-lt"/>
              </a:rPr>
              <a:t>and lead those who hold authority in the </a:t>
            </a:r>
            <a:r>
              <a:rPr lang="en-US" sz="3600" dirty="0" smtClean="0">
                <a:latin typeface="+mn-lt"/>
              </a:rPr>
              <a:t>	nations </a:t>
            </a:r>
            <a:r>
              <a:rPr lang="en-US" sz="3600" dirty="0">
                <a:latin typeface="+mn-lt"/>
              </a:rPr>
              <a:t>of the world:</a:t>
            </a:r>
            <a:endParaRPr lang="en-GB" sz="3600" dirty="0">
              <a:latin typeface="+mn-lt"/>
            </a:endParaRPr>
          </a:p>
          <a:p>
            <a:r>
              <a:rPr lang="en-US" sz="3600" b="1" dirty="0">
                <a:latin typeface="+mn-lt"/>
              </a:rPr>
              <a:t>guide them and all people in the way of justice and peace</a:t>
            </a:r>
            <a:r>
              <a:rPr lang="en-US" sz="3600" b="1" dirty="0" smtClean="0">
                <a:latin typeface="+mn-lt"/>
              </a:rPr>
              <a:t>.</a:t>
            </a:r>
          </a:p>
          <a:p>
            <a:endParaRPr lang="en-GB" sz="3600" dirty="0">
              <a:latin typeface="+mn-lt"/>
            </a:endParaRPr>
          </a:p>
          <a:p>
            <a:r>
              <a:rPr lang="en-US" sz="3600" dirty="0">
                <a:latin typeface="+mn-lt"/>
              </a:rPr>
              <a:t>Make us alive to the needs of our community:</a:t>
            </a:r>
            <a:endParaRPr lang="en-GB" sz="3600" dirty="0">
              <a:latin typeface="+mn-lt"/>
            </a:endParaRPr>
          </a:p>
          <a:p>
            <a:r>
              <a:rPr lang="en-US" sz="3600" b="1" dirty="0">
                <a:latin typeface="+mn-lt"/>
              </a:rPr>
              <a:t>help us to share each other’s joys and </a:t>
            </a:r>
            <a:r>
              <a:rPr lang="en-US" sz="3600" b="1" dirty="0" smtClean="0">
                <a:latin typeface="+mn-lt"/>
              </a:rPr>
              <a:t>	burdens.</a:t>
            </a:r>
          </a:p>
        </p:txBody>
      </p:sp>
    </p:spTree>
    <p:extLst>
      <p:ext uri="{BB962C8B-B14F-4D97-AF65-F5344CB8AC3E}">
        <p14:creationId xmlns:p14="http://schemas.microsoft.com/office/powerpoint/2010/main" val="3521806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26830"/>
            <a:ext cx="10227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Look </a:t>
            </a:r>
            <a:r>
              <a:rPr lang="en-US" sz="3600" dirty="0">
                <a:latin typeface="+mn-lt"/>
              </a:rPr>
              <a:t>with kindness on our homes and families:</a:t>
            </a:r>
            <a:endParaRPr lang="en-GB" sz="3600" dirty="0">
              <a:latin typeface="+mn-lt"/>
            </a:endParaRPr>
          </a:p>
          <a:p>
            <a:r>
              <a:rPr lang="en-US" sz="3600" b="1" dirty="0">
                <a:latin typeface="+mn-lt"/>
              </a:rPr>
              <a:t>grant that your love may grow in our hearts.</a:t>
            </a:r>
            <a:endParaRPr lang="en-GB" sz="3600" dirty="0">
              <a:latin typeface="+mn-lt"/>
            </a:endParaRPr>
          </a:p>
          <a:p>
            <a:r>
              <a:rPr lang="en-US" sz="3600" dirty="0">
                <a:latin typeface="+mn-lt"/>
              </a:rPr>
              <a:t/>
            </a:r>
            <a:br>
              <a:rPr lang="en-US" sz="3600" dirty="0">
                <a:latin typeface="+mn-lt"/>
              </a:rPr>
            </a:br>
            <a:r>
              <a:rPr lang="en-US" sz="3600" dirty="0">
                <a:latin typeface="+mn-lt"/>
              </a:rPr>
              <a:t>Inspire us to have compassion on those who suffer from sickness, grief or trouble:</a:t>
            </a:r>
            <a:endParaRPr lang="en-GB" sz="3600" dirty="0">
              <a:latin typeface="+mn-lt"/>
            </a:endParaRPr>
          </a:p>
          <a:p>
            <a:r>
              <a:rPr lang="en-US" sz="3600" b="1" dirty="0">
                <a:latin typeface="+mn-lt"/>
              </a:rPr>
              <a:t>in your presence may they find their strength</a:t>
            </a:r>
            <a:r>
              <a:rPr lang="en-US" sz="3600" b="1" dirty="0" smtClean="0">
                <a:latin typeface="+mn-lt"/>
              </a:rPr>
              <a:t>.</a:t>
            </a:r>
          </a:p>
        </p:txBody>
      </p:sp>
    </p:spTree>
    <p:extLst>
      <p:ext uri="{BB962C8B-B14F-4D97-AF65-F5344CB8AC3E}">
        <p14:creationId xmlns:p14="http://schemas.microsoft.com/office/powerpoint/2010/main" val="9664683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remember those who have died:</a:t>
            </a:r>
            <a:endParaRPr lang="en-GB" sz="3600" dirty="0">
              <a:latin typeface="+mn-lt"/>
            </a:endParaRPr>
          </a:p>
          <a:p>
            <a:r>
              <a:rPr lang="en-US" sz="3600" b="1" dirty="0">
                <a:latin typeface="+mn-lt"/>
              </a:rPr>
              <a:t>Father, into your hands we commend them</a:t>
            </a:r>
            <a:r>
              <a:rPr lang="en-US" sz="3600" b="1" dirty="0" smtClean="0">
                <a:latin typeface="+mn-lt"/>
              </a:rPr>
              <a:t>.</a:t>
            </a:r>
          </a:p>
          <a:p>
            <a:endParaRPr lang="en-GB" sz="3600" dirty="0">
              <a:latin typeface="+mn-lt"/>
            </a:endParaRPr>
          </a:p>
          <a:p>
            <a:r>
              <a:rPr lang="en-US" sz="3600" dirty="0">
                <a:latin typeface="+mn-lt"/>
              </a:rPr>
              <a:t>We praise you for all your saints </a:t>
            </a:r>
            <a:endParaRPr lang="en-US" sz="3600" dirty="0" smtClean="0">
              <a:latin typeface="+mn-lt"/>
            </a:endParaRPr>
          </a:p>
          <a:p>
            <a:r>
              <a:rPr lang="en-US" sz="3600" dirty="0" smtClean="0">
                <a:latin typeface="+mn-lt"/>
              </a:rPr>
              <a:t>who </a:t>
            </a:r>
            <a:r>
              <a:rPr lang="en-US" sz="3600" dirty="0">
                <a:latin typeface="+mn-lt"/>
              </a:rPr>
              <a:t>have </a:t>
            </a:r>
            <a:r>
              <a:rPr lang="en-US" sz="3600" dirty="0" smtClean="0">
                <a:latin typeface="+mn-lt"/>
              </a:rPr>
              <a:t>entered </a:t>
            </a:r>
            <a:r>
              <a:rPr lang="en-US" sz="3600" dirty="0">
                <a:latin typeface="+mn-lt"/>
              </a:rPr>
              <a:t>your eternal glory:</a:t>
            </a:r>
            <a:endParaRPr lang="en-GB" sz="3600" dirty="0">
              <a:latin typeface="+mn-lt"/>
            </a:endParaRPr>
          </a:p>
          <a:p>
            <a:r>
              <a:rPr lang="en-US" sz="3600" b="1" dirty="0">
                <a:latin typeface="+mn-lt"/>
              </a:rPr>
              <a:t>bring us all to share in your heavenly kingdom.</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8299565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Heavenly </a:t>
            </a:r>
            <a:r>
              <a:rPr lang="en-US" sz="3600" dirty="0">
                <a:latin typeface="+mn-lt"/>
              </a:rPr>
              <a:t>Father,</a:t>
            </a:r>
            <a:endParaRPr lang="en-GB" sz="3600" dirty="0">
              <a:latin typeface="+mn-lt"/>
            </a:endParaRPr>
          </a:p>
          <a:p>
            <a:r>
              <a:rPr lang="en-US" sz="3600" dirty="0">
                <a:latin typeface="+mn-lt"/>
              </a:rPr>
              <a:t>you have promised to hear</a:t>
            </a:r>
            <a:endParaRPr lang="en-GB" sz="3600" dirty="0">
              <a:latin typeface="+mn-lt"/>
            </a:endParaRPr>
          </a:p>
          <a:p>
            <a:r>
              <a:rPr lang="en-US" sz="3600" dirty="0">
                <a:latin typeface="+mn-lt"/>
              </a:rPr>
              <a:t>what we ask in the name of your Son:</a:t>
            </a:r>
            <a:endParaRPr lang="en-GB" sz="3600" dirty="0">
              <a:latin typeface="+mn-lt"/>
            </a:endParaRPr>
          </a:p>
          <a:p>
            <a:r>
              <a:rPr lang="en-US" sz="3600" dirty="0">
                <a:latin typeface="+mn-lt"/>
              </a:rPr>
              <a:t>we pray you to accept and answer our prayers, </a:t>
            </a:r>
            <a:endParaRPr lang="en-US" sz="3600" dirty="0" smtClean="0">
              <a:latin typeface="+mn-lt"/>
            </a:endParaRPr>
          </a:p>
          <a:p>
            <a:r>
              <a:rPr lang="en-US" sz="3600" dirty="0" smtClean="0">
                <a:latin typeface="+mn-lt"/>
              </a:rPr>
              <a:t>not </a:t>
            </a:r>
            <a:r>
              <a:rPr lang="en-US" sz="3600" dirty="0">
                <a:latin typeface="+mn-lt"/>
              </a:rPr>
              <a:t>as we ask in our ignorance,</a:t>
            </a:r>
            <a:endParaRPr lang="en-GB" sz="3600" dirty="0">
              <a:latin typeface="+mn-lt"/>
            </a:endParaRPr>
          </a:p>
          <a:p>
            <a:r>
              <a:rPr lang="en-US" sz="3600" dirty="0">
                <a:latin typeface="+mn-lt"/>
              </a:rPr>
              <a:t>nor as we deserve in our sinfulness,</a:t>
            </a:r>
            <a:endParaRPr lang="en-GB" sz="3600" dirty="0">
              <a:latin typeface="+mn-lt"/>
            </a:endParaRPr>
          </a:p>
          <a:p>
            <a:r>
              <a:rPr lang="en-US" sz="3600" dirty="0">
                <a:latin typeface="+mn-lt"/>
              </a:rPr>
              <a:t>but as you know and love us in your Son, </a:t>
            </a:r>
            <a:endParaRPr lang="en-US" sz="3600" dirty="0" smtClean="0">
              <a:latin typeface="+mn-lt"/>
            </a:endParaRPr>
          </a:p>
          <a:p>
            <a:r>
              <a:rPr lang="en-US" sz="3600" dirty="0" smtClean="0">
                <a:latin typeface="+mn-lt"/>
              </a:rPr>
              <a:t>Jesus </a:t>
            </a:r>
            <a:r>
              <a:rPr lang="en-US" sz="3600" dirty="0">
                <a:latin typeface="+mn-lt"/>
              </a:rPr>
              <a:t>Christ our Lord.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2772415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God our Father,</a:t>
            </a:r>
            <a:endParaRPr lang="en-GB" sz="3600" dirty="0">
              <a:latin typeface="+mn-lt"/>
            </a:endParaRPr>
          </a:p>
          <a:p>
            <a:r>
              <a:rPr lang="en-US" sz="3600" dirty="0">
                <a:latin typeface="+mn-lt"/>
              </a:rPr>
              <a:t>grant us the help of your Spirit</a:t>
            </a:r>
            <a:endParaRPr lang="en-GB" sz="3600" dirty="0">
              <a:latin typeface="+mn-lt"/>
            </a:endParaRPr>
          </a:p>
          <a:p>
            <a:r>
              <a:rPr lang="en-US" sz="3600" dirty="0">
                <a:latin typeface="+mn-lt"/>
              </a:rPr>
              <a:t>in our prayers for the salvation of all people</a:t>
            </a:r>
            <a:r>
              <a:rPr lang="en-US" sz="3600" dirty="0" smtClean="0">
                <a:latin typeface="+mn-lt"/>
              </a:rPr>
              <a:t>.</a:t>
            </a:r>
          </a:p>
          <a:p>
            <a:endParaRPr lang="en-GB" sz="3600" dirty="0">
              <a:latin typeface="+mn-lt"/>
            </a:endParaRPr>
          </a:p>
        </p:txBody>
      </p:sp>
    </p:spTree>
    <p:extLst>
      <p:ext uri="{BB962C8B-B14F-4D97-AF65-F5344CB8AC3E}">
        <p14:creationId xmlns:p14="http://schemas.microsoft.com/office/powerpoint/2010/main" val="35968411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pray for the Church throughout the world </a:t>
            </a:r>
          </a:p>
          <a:p>
            <a:r>
              <a:rPr lang="en-US" sz="3600" dirty="0" smtClean="0">
                <a:latin typeface="+mn-lt"/>
              </a:rPr>
              <a:t>	for this church and all its members</a:t>
            </a:r>
            <a:endParaRPr lang="en-GB" sz="3600" dirty="0" smtClean="0">
              <a:latin typeface="+mn-lt"/>
            </a:endParaRPr>
          </a:p>
          <a:p>
            <a:r>
              <a:rPr lang="en-US" sz="3600" dirty="0" smtClean="0">
                <a:latin typeface="+mn-lt"/>
              </a:rPr>
              <a:t>	for . . .</a:t>
            </a:r>
            <a:endParaRPr lang="en-GB" sz="3600" dirty="0" smtClean="0">
              <a:latin typeface="+mn-lt"/>
            </a:endParaRPr>
          </a:p>
          <a:p>
            <a:r>
              <a:rPr lang="en-US" sz="3600" dirty="0" smtClean="0">
                <a:latin typeface="+mn-lt"/>
              </a:rPr>
              <a:t>that in faith and unity</a:t>
            </a:r>
            <a:endParaRPr lang="en-GB" sz="3600" dirty="0" smtClean="0">
              <a:latin typeface="+mn-lt"/>
            </a:endParaRPr>
          </a:p>
          <a:p>
            <a:r>
              <a:rPr lang="en-US" sz="3600" dirty="0" smtClean="0">
                <a:latin typeface="+mn-lt"/>
              </a:rPr>
              <a:t>we may be constantly renewed by your Holy Spirit for mission and service.</a:t>
            </a:r>
          </a:p>
          <a:p>
            <a:endParaRPr lang="en-GB" sz="3600" dirty="0" smtClean="0">
              <a:latin typeface="+mn-lt"/>
            </a:endParaRPr>
          </a:p>
          <a:p>
            <a:r>
              <a:rPr lang="en-US" sz="3600" dirty="0" smtClean="0">
                <a:latin typeface="+mn-lt"/>
              </a:rPr>
              <a:t>Lord</a:t>
            </a:r>
            <a:r>
              <a:rPr lang="en-US" sz="3600" dirty="0">
                <a:latin typeface="+mn-lt"/>
              </a:rPr>
              <a:t>,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01887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pray for the peoples of the world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the leaders of the nations </a:t>
            </a:r>
            <a:endParaRPr lang="en-US" sz="3600" dirty="0" smtClean="0">
              <a:latin typeface="+mn-lt"/>
            </a:endParaRPr>
          </a:p>
          <a:p>
            <a:r>
              <a:rPr lang="en-US" sz="3600" dirty="0">
                <a:latin typeface="+mn-lt"/>
              </a:rPr>
              <a:t>	</a:t>
            </a:r>
            <a:r>
              <a:rPr lang="en-US" sz="3600" dirty="0" smtClean="0">
                <a:latin typeface="+mn-lt"/>
              </a:rPr>
              <a:t>for </a:t>
            </a:r>
            <a:r>
              <a:rPr lang="en-US" sz="3600" dirty="0">
                <a:latin typeface="+mn-lt"/>
              </a:rPr>
              <a:t>. . .</a:t>
            </a:r>
            <a:endParaRPr lang="en-GB" sz="3600" dirty="0">
              <a:latin typeface="+mn-lt"/>
            </a:endParaRPr>
          </a:p>
          <a:p>
            <a:r>
              <a:rPr lang="en-US" sz="3600" dirty="0">
                <a:latin typeface="+mn-lt"/>
              </a:rPr>
              <a:t>that they may seek justice, freedom and peace for all</a:t>
            </a:r>
            <a:r>
              <a:rPr lang="en-US" sz="3600" dirty="0" smtClean="0">
                <a:latin typeface="+mn-lt"/>
              </a:rPr>
              <a:t>.</a:t>
            </a:r>
          </a:p>
          <a:p>
            <a:endParaRPr lang="en-GB" sz="3600" dirty="0">
              <a:latin typeface="+mn-lt"/>
            </a:endParaRPr>
          </a:p>
          <a:p>
            <a:r>
              <a:rPr lang="en-US" sz="3600" dirty="0">
                <a:latin typeface="+mn-lt"/>
              </a:rPr>
              <a:t>Lord,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2823988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pray for our country</a:t>
            </a:r>
            <a:endParaRPr lang="en-GB" sz="3600" dirty="0">
              <a:latin typeface="+mn-lt"/>
            </a:endParaRPr>
          </a:p>
          <a:p>
            <a:r>
              <a:rPr lang="en-US" sz="3600" dirty="0" smtClean="0">
                <a:latin typeface="+mn-lt"/>
              </a:rPr>
              <a:t>	for </a:t>
            </a:r>
            <a:r>
              <a:rPr lang="en-US" sz="3600" dirty="0">
                <a:latin typeface="+mn-lt"/>
              </a:rPr>
              <a:t>those who have authority and influence</a:t>
            </a:r>
            <a:endParaRPr lang="en-GB" sz="3600" dirty="0">
              <a:latin typeface="+mn-lt"/>
            </a:endParaRPr>
          </a:p>
          <a:p>
            <a:r>
              <a:rPr lang="en-US" sz="3600" dirty="0" smtClean="0">
                <a:latin typeface="+mn-lt"/>
              </a:rPr>
              <a:t>	for </a:t>
            </a:r>
            <a:r>
              <a:rPr lang="en-US" sz="3600" dirty="0">
                <a:latin typeface="+mn-lt"/>
              </a:rPr>
              <a:t>. . .</a:t>
            </a:r>
            <a:endParaRPr lang="en-GB" sz="3600" dirty="0">
              <a:latin typeface="+mn-lt"/>
            </a:endParaRPr>
          </a:p>
          <a:p>
            <a:r>
              <a:rPr lang="en-US" sz="3600" dirty="0">
                <a:latin typeface="+mn-lt"/>
              </a:rPr>
              <a:t>that all may serve one another</a:t>
            </a:r>
            <a:endParaRPr lang="en-GB" sz="3600" dirty="0">
              <a:latin typeface="+mn-lt"/>
            </a:endParaRPr>
          </a:p>
          <a:p>
            <a:r>
              <a:rPr lang="en-US" sz="3600" dirty="0">
                <a:latin typeface="+mn-lt"/>
              </a:rPr>
              <a:t>in wisdom, honesty and compassion</a:t>
            </a:r>
            <a:r>
              <a:rPr lang="en-US" sz="3600" dirty="0" smtClean="0">
                <a:latin typeface="+mn-lt"/>
              </a:rPr>
              <a:t>.</a:t>
            </a:r>
          </a:p>
          <a:p>
            <a:endParaRPr lang="en-GB" sz="3600" dirty="0">
              <a:latin typeface="+mn-lt"/>
            </a:endParaRPr>
          </a:p>
          <a:p>
            <a:r>
              <a:rPr lang="en-US" sz="3600" dirty="0">
                <a:latin typeface="+mn-lt"/>
              </a:rPr>
              <a:t>Lord,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85955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1277606"/>
            <a:ext cx="91006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This is the day that the Lord has made.</a:t>
            </a:r>
            <a:endParaRPr lang="en-GB" sz="3600" dirty="0">
              <a:latin typeface="+mn-lt"/>
            </a:endParaRPr>
          </a:p>
          <a:p>
            <a:r>
              <a:rPr lang="en-US" sz="3600" b="1" dirty="0">
                <a:latin typeface="+mn-lt"/>
              </a:rPr>
              <a:t>We will rejoice and be glad in it!</a:t>
            </a:r>
            <a:endParaRPr lang="en-GB" sz="3600" dirty="0">
              <a:latin typeface="+mn-lt"/>
            </a:endParaRPr>
          </a:p>
        </p:txBody>
      </p:sp>
    </p:spTree>
    <p:extLst>
      <p:ext uri="{BB962C8B-B14F-4D97-AF65-F5344CB8AC3E}">
        <p14:creationId xmlns:p14="http://schemas.microsoft.com/office/powerpoint/2010/main" val="1308791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pray for those among whom we live and work </a:t>
            </a:r>
            <a:r>
              <a:rPr lang="en-US" sz="3600" dirty="0" smtClean="0">
                <a:latin typeface="+mn-lt"/>
              </a:rPr>
              <a:t>	for </a:t>
            </a:r>
            <a:r>
              <a:rPr lang="en-US" sz="3600" dirty="0">
                <a:latin typeface="+mn-lt"/>
              </a:rPr>
              <a:t>all our </a:t>
            </a:r>
            <a:r>
              <a:rPr lang="en-US" sz="3600" dirty="0" err="1">
                <a:latin typeface="+mn-lt"/>
              </a:rPr>
              <a:t>neighbours</a:t>
            </a:r>
            <a:endParaRPr lang="en-GB" sz="3600" dirty="0">
              <a:latin typeface="+mn-lt"/>
            </a:endParaRPr>
          </a:p>
          <a:p>
            <a:r>
              <a:rPr lang="en-US" sz="3600" dirty="0" smtClean="0">
                <a:latin typeface="+mn-lt"/>
              </a:rPr>
              <a:t>	for </a:t>
            </a:r>
            <a:r>
              <a:rPr lang="en-US" sz="3600" dirty="0">
                <a:latin typeface="+mn-lt"/>
              </a:rPr>
              <a:t>. . .</a:t>
            </a:r>
            <a:endParaRPr lang="en-GB" sz="3600" dirty="0">
              <a:latin typeface="+mn-lt"/>
            </a:endParaRPr>
          </a:p>
          <a:p>
            <a:r>
              <a:rPr lang="en-US" sz="3600" dirty="0">
                <a:latin typeface="+mn-lt"/>
              </a:rPr>
              <a:t>that we may so use your gifts</a:t>
            </a:r>
            <a:endParaRPr lang="en-GB" sz="3600" dirty="0">
              <a:latin typeface="+mn-lt"/>
            </a:endParaRPr>
          </a:p>
          <a:p>
            <a:r>
              <a:rPr lang="en-US" sz="3600" dirty="0">
                <a:latin typeface="+mn-lt"/>
              </a:rPr>
              <a:t>that together we may find joy in your creation.</a:t>
            </a:r>
            <a:endParaRPr lang="en-GB" sz="3600" dirty="0">
              <a:latin typeface="+mn-lt"/>
            </a:endParaRPr>
          </a:p>
          <a:p>
            <a:endParaRPr lang="en-US" sz="3600" dirty="0" smtClean="0">
              <a:latin typeface="+mn-lt"/>
            </a:endParaRPr>
          </a:p>
          <a:p>
            <a:r>
              <a:rPr lang="en-US" sz="3600" dirty="0" smtClean="0">
                <a:latin typeface="+mn-lt"/>
              </a:rPr>
              <a:t>Lord</a:t>
            </a:r>
            <a:r>
              <a:rPr lang="en-US" sz="3600" dirty="0">
                <a:latin typeface="+mn-lt"/>
              </a:rPr>
              <a:t>, in your mercy,</a:t>
            </a:r>
            <a:endParaRPr lang="en-GB" sz="3600" dirty="0">
              <a:latin typeface="+mn-lt"/>
            </a:endParaRPr>
          </a:p>
          <a:p>
            <a:r>
              <a:rPr lang="en-US" sz="3600" b="1" dirty="0">
                <a:latin typeface="+mn-lt"/>
              </a:rPr>
              <a:t>hear our prayer.</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249100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pray for all in sorrow, need, anxiety or sickness </a:t>
            </a:r>
            <a:r>
              <a:rPr lang="en-US" sz="3600" dirty="0" smtClean="0">
                <a:latin typeface="+mn-lt"/>
              </a:rPr>
              <a:t>	for </a:t>
            </a:r>
            <a:r>
              <a:rPr lang="en-US" sz="3600" dirty="0">
                <a:latin typeface="+mn-lt"/>
              </a:rPr>
              <a:t>. . .</a:t>
            </a:r>
            <a:endParaRPr lang="en-GB" sz="3600" dirty="0">
              <a:latin typeface="+mn-lt"/>
            </a:endParaRPr>
          </a:p>
          <a:p>
            <a:r>
              <a:rPr lang="en-US" sz="3600" dirty="0" smtClean="0">
                <a:latin typeface="+mn-lt"/>
              </a:rPr>
              <a:t>	for </a:t>
            </a:r>
            <a:r>
              <a:rPr lang="en-US" sz="3600" dirty="0">
                <a:latin typeface="+mn-lt"/>
              </a:rPr>
              <a:t>. . .</a:t>
            </a:r>
            <a:endParaRPr lang="en-GB" sz="3600" dirty="0">
              <a:latin typeface="+mn-lt"/>
            </a:endParaRPr>
          </a:p>
          <a:p>
            <a:r>
              <a:rPr lang="en-US" sz="3600" dirty="0">
                <a:latin typeface="+mn-lt"/>
              </a:rPr>
              <a:t>that in their weakness they may know your </a:t>
            </a:r>
            <a:r>
              <a:rPr lang="en-US" sz="3600" dirty="0" smtClean="0">
                <a:latin typeface="+mn-lt"/>
              </a:rPr>
              <a:t>	strength</a:t>
            </a:r>
            <a:r>
              <a:rPr lang="en-US" sz="3600" dirty="0">
                <a:latin typeface="+mn-lt"/>
              </a:rPr>
              <a:t>,</a:t>
            </a:r>
            <a:endParaRPr lang="en-GB" sz="3600" dirty="0">
              <a:latin typeface="+mn-lt"/>
            </a:endParaRPr>
          </a:p>
          <a:p>
            <a:r>
              <a:rPr lang="en-US" sz="3600" dirty="0">
                <a:latin typeface="+mn-lt"/>
              </a:rPr>
              <a:t>and in despair find hope.</a:t>
            </a:r>
            <a:endParaRPr lang="en-GB" sz="3600" dirty="0">
              <a:latin typeface="+mn-lt"/>
            </a:endParaRPr>
          </a:p>
          <a:p>
            <a:endParaRPr lang="en-US" sz="3600" dirty="0" smtClean="0">
              <a:latin typeface="+mn-lt"/>
            </a:endParaRPr>
          </a:p>
          <a:p>
            <a:r>
              <a:rPr lang="en-US" sz="3600" dirty="0" smtClean="0">
                <a:latin typeface="+mn-lt"/>
              </a:rPr>
              <a:t>Lord</a:t>
            </a:r>
            <a:r>
              <a:rPr lang="en-US" sz="3600" dirty="0">
                <a:latin typeface="+mn-lt"/>
              </a:rPr>
              <a:t>, in your mercy,</a:t>
            </a:r>
            <a:endParaRPr lang="en-GB" sz="3600" dirty="0">
              <a:latin typeface="+mn-lt"/>
            </a:endParaRPr>
          </a:p>
          <a:p>
            <a:r>
              <a:rPr lang="en-US" sz="3600" b="1" dirty="0">
                <a:latin typeface="+mn-lt"/>
              </a:rPr>
              <a:t>hear our prayer</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73622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26830"/>
            <a:ext cx="1047387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 </a:t>
            </a:r>
            <a:r>
              <a:rPr lang="en-US" sz="3600" dirty="0">
                <a:latin typeface="+mn-lt"/>
              </a:rPr>
              <a:t>you, Father,</a:t>
            </a:r>
            <a:endParaRPr lang="en-GB" sz="3600" dirty="0">
              <a:latin typeface="+mn-lt"/>
            </a:endParaRPr>
          </a:p>
          <a:p>
            <a:r>
              <a:rPr lang="en-US" sz="3600" dirty="0">
                <a:latin typeface="+mn-lt"/>
              </a:rPr>
              <a:t>we are one family on earth and in heaven.</a:t>
            </a:r>
            <a:endParaRPr lang="en-GB" sz="3600" dirty="0">
              <a:latin typeface="+mn-lt"/>
            </a:endParaRPr>
          </a:p>
          <a:p>
            <a:r>
              <a:rPr lang="en-US" sz="3600" dirty="0">
                <a:latin typeface="+mn-lt"/>
              </a:rPr>
              <a:t>We remember in your presence those who have died . . . </a:t>
            </a:r>
            <a:endParaRPr lang="en-US" sz="3600" dirty="0" smtClean="0">
              <a:latin typeface="+mn-lt"/>
            </a:endParaRPr>
          </a:p>
          <a:p>
            <a:r>
              <a:rPr lang="en-US" sz="3600" dirty="0" smtClean="0">
                <a:latin typeface="+mn-lt"/>
              </a:rPr>
              <a:t>giving </a:t>
            </a:r>
            <a:r>
              <a:rPr lang="en-US" sz="3600" dirty="0">
                <a:latin typeface="+mn-lt"/>
              </a:rPr>
              <a:t>thanks especially for those</a:t>
            </a:r>
            <a:endParaRPr lang="en-GB" sz="3600" dirty="0">
              <a:latin typeface="+mn-lt"/>
            </a:endParaRPr>
          </a:p>
          <a:p>
            <a:r>
              <a:rPr lang="en-US" sz="3600" dirty="0">
                <a:latin typeface="+mn-lt"/>
              </a:rPr>
              <a:t>who have revealed to us your grace in Christ</a:t>
            </a:r>
            <a:r>
              <a:rPr lang="en-US" sz="3600" dirty="0" smtClean="0">
                <a:latin typeface="+mn-lt"/>
              </a:rPr>
              <a:t>.</a:t>
            </a:r>
          </a:p>
          <a:p>
            <a:r>
              <a:rPr lang="en-US" sz="3600" dirty="0" smtClean="0">
                <a:latin typeface="+mn-lt"/>
              </a:rPr>
              <a:t>Help us to follow the example of your saints in light and bring us with them</a:t>
            </a:r>
            <a:endParaRPr lang="en-GB" sz="3600" dirty="0" smtClean="0">
              <a:latin typeface="+mn-lt"/>
            </a:endParaRPr>
          </a:p>
          <a:p>
            <a:r>
              <a:rPr lang="en-US" sz="3600" dirty="0" smtClean="0">
                <a:latin typeface="+mn-lt"/>
              </a:rPr>
              <a:t>to the fullness of your eternal joy; </a:t>
            </a:r>
          </a:p>
          <a:p>
            <a:r>
              <a:rPr lang="en-US" sz="3600" dirty="0" smtClean="0">
                <a:latin typeface="+mn-lt"/>
              </a:rPr>
              <a:t>through Jesus Christ our Lord. </a:t>
            </a:r>
            <a:r>
              <a:rPr lang="en-US" sz="3600" b="1" dirty="0" smtClean="0">
                <a:latin typeface="+mn-lt"/>
              </a:rPr>
              <a:t>Amen.</a:t>
            </a:r>
            <a:endParaRPr lang="en-GB" sz="3600" dirty="0">
              <a:latin typeface="+mn-lt"/>
            </a:endParaRPr>
          </a:p>
        </p:txBody>
      </p:sp>
    </p:spTree>
    <p:extLst>
      <p:ext uri="{BB962C8B-B14F-4D97-AF65-F5344CB8AC3E}">
        <p14:creationId xmlns:p14="http://schemas.microsoft.com/office/powerpoint/2010/main" val="14994554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We say together the prayer that Jesus </a:t>
            </a:r>
          </a:p>
          <a:p>
            <a:pPr marL="0" indent="0">
              <a:lnSpc>
                <a:spcPct val="100000"/>
              </a:lnSpc>
              <a:spcBef>
                <a:spcPct val="0"/>
              </a:spcBef>
              <a:buNone/>
            </a:pPr>
            <a:r>
              <a:rPr lang="en-GB" altLang="en-US" sz="3600" dirty="0"/>
              <a:t>gave us:	</a:t>
            </a:r>
          </a:p>
          <a:p>
            <a:pPr marL="0" indent="0">
              <a:lnSpc>
                <a:spcPct val="100000"/>
              </a:lnSpc>
              <a:spcBef>
                <a:spcPct val="0"/>
              </a:spcBef>
              <a:buNone/>
            </a:pPr>
            <a:endParaRPr lang="en-GB" altLang="en-US" sz="3600" b="1" dirty="0"/>
          </a:p>
          <a:p>
            <a:pPr marL="0" indent="0">
              <a:lnSpc>
                <a:spcPct val="100000"/>
              </a:lnSpc>
              <a:spcBef>
                <a:spcPct val="0"/>
              </a:spcBef>
              <a:buNone/>
            </a:pPr>
            <a:r>
              <a:rPr lang="en-GB" altLang="en-US" sz="3600" b="1" dirty="0"/>
              <a:t>Our Father in heaven,</a:t>
            </a:r>
          </a:p>
          <a:p>
            <a:pPr marL="0" indent="0">
              <a:lnSpc>
                <a:spcPct val="100000"/>
              </a:lnSpc>
              <a:spcBef>
                <a:spcPct val="0"/>
              </a:spcBef>
              <a:buNone/>
            </a:pPr>
            <a:r>
              <a:rPr lang="en-GB" altLang="en-US" sz="3600" b="1" dirty="0"/>
              <a:t>hallowed be your Name,</a:t>
            </a:r>
          </a:p>
          <a:p>
            <a:pPr marL="0" indent="0">
              <a:lnSpc>
                <a:spcPct val="100000"/>
              </a:lnSpc>
              <a:spcBef>
                <a:spcPct val="0"/>
              </a:spcBef>
              <a:buNone/>
            </a:pPr>
            <a:r>
              <a:rPr lang="en-GB" altLang="en-US" sz="3600" b="1" dirty="0"/>
              <a:t>your kingdom come,</a:t>
            </a:r>
          </a:p>
          <a:p>
            <a:pPr marL="0" indent="0">
              <a:lnSpc>
                <a:spcPct val="100000"/>
              </a:lnSpc>
              <a:spcBef>
                <a:spcPct val="0"/>
              </a:spcBef>
              <a:buNone/>
            </a:pPr>
            <a:r>
              <a:rPr lang="en-GB" altLang="en-US" sz="3600" b="1" dirty="0"/>
              <a:t>your will be done,</a:t>
            </a:r>
          </a:p>
          <a:p>
            <a:pPr marL="0" indent="0">
              <a:lnSpc>
                <a:spcPct val="100000"/>
              </a:lnSpc>
              <a:spcBef>
                <a:spcPct val="0"/>
              </a:spcBef>
              <a:buNone/>
            </a:pPr>
            <a:r>
              <a:rPr lang="en-GB" altLang="en-US" sz="3600" b="1" dirty="0"/>
              <a:t>on earth as in heaven.</a:t>
            </a:r>
          </a:p>
        </p:txBody>
      </p:sp>
    </p:spTree>
    <p:extLst>
      <p:ext uri="{BB962C8B-B14F-4D97-AF65-F5344CB8AC3E}">
        <p14:creationId xmlns:p14="http://schemas.microsoft.com/office/powerpoint/2010/main" val="36515681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today our daily bread.</a:t>
            </a:r>
          </a:p>
          <a:p>
            <a:pPr marL="0" indent="0">
              <a:lnSpc>
                <a:spcPct val="100000"/>
              </a:lnSpc>
              <a:spcBef>
                <a:spcPct val="0"/>
              </a:spcBef>
              <a:buNone/>
            </a:pPr>
            <a:r>
              <a:rPr lang="en-GB" altLang="en-US" sz="3600" b="1" dirty="0"/>
              <a:t>Forgive us our sins</a:t>
            </a:r>
          </a:p>
          <a:p>
            <a:pPr marL="0" indent="0">
              <a:lnSpc>
                <a:spcPct val="100000"/>
              </a:lnSpc>
              <a:spcBef>
                <a:spcPct val="0"/>
              </a:spcBef>
              <a:buNone/>
            </a:pPr>
            <a:r>
              <a:rPr lang="en-GB" altLang="en-US" sz="3600" b="1" dirty="0"/>
              <a:t>as we forgive those who sin against us.</a:t>
            </a:r>
          </a:p>
          <a:p>
            <a:pPr marL="0" indent="0">
              <a:lnSpc>
                <a:spcPct val="100000"/>
              </a:lnSpc>
              <a:spcBef>
                <a:spcPct val="0"/>
              </a:spcBef>
              <a:buNone/>
            </a:pPr>
            <a:r>
              <a:rPr lang="en-GB" altLang="en-US" sz="3600" b="1" dirty="0"/>
              <a:t>Save us from the time of trial	</a:t>
            </a:r>
          </a:p>
          <a:p>
            <a:pPr marL="0" indent="0">
              <a:lnSpc>
                <a:spcPct val="100000"/>
              </a:lnSpc>
              <a:spcBef>
                <a:spcPct val="0"/>
              </a:spcBef>
              <a:buNone/>
            </a:pPr>
            <a:r>
              <a:rPr lang="en-GB" altLang="en-US" sz="3600" b="1" dirty="0"/>
              <a:t>and deliver us from evil.</a:t>
            </a:r>
          </a:p>
          <a:p>
            <a:pPr marL="0" indent="0">
              <a:lnSpc>
                <a:spcPct val="100000"/>
              </a:lnSpc>
              <a:spcBef>
                <a:spcPct val="0"/>
              </a:spcBef>
              <a:buNone/>
            </a:pPr>
            <a:r>
              <a:rPr lang="en-GB" altLang="en-US" sz="3600" b="1" dirty="0"/>
              <a:t>For the kingdom, the power and the glory </a:t>
            </a:r>
            <a:br>
              <a:rPr lang="en-GB" altLang="en-US" sz="3600" b="1" dirty="0"/>
            </a:br>
            <a:r>
              <a:rPr lang="en-GB" altLang="en-US" sz="3600" b="1" dirty="0"/>
              <a:t>	are yours,		</a:t>
            </a:r>
          </a:p>
          <a:p>
            <a:pPr marL="0" indent="0">
              <a:lnSpc>
                <a:spcPct val="100000"/>
              </a:lnSpc>
              <a:spcBef>
                <a:spcPct val="0"/>
              </a:spcBef>
              <a:buNone/>
            </a:pPr>
            <a:r>
              <a:rPr lang="en-GB" altLang="en-US" sz="3600" b="1" dirty="0"/>
              <a:t>now and for ever. Amen. </a:t>
            </a:r>
            <a:endParaRPr lang="en-US" altLang="en-US" sz="3600" b="1" dirty="0"/>
          </a:p>
        </p:txBody>
      </p:sp>
    </p:spTree>
    <p:extLst>
      <p:ext uri="{BB962C8B-B14F-4D97-AF65-F5344CB8AC3E}">
        <p14:creationId xmlns:p14="http://schemas.microsoft.com/office/powerpoint/2010/main" val="18007410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As our Saviour taught his disciples, we pray:</a:t>
            </a:r>
          </a:p>
          <a:p>
            <a:pPr marL="0" indent="0">
              <a:lnSpc>
                <a:spcPct val="100000"/>
              </a:lnSpc>
              <a:spcBef>
                <a:spcPct val="0"/>
              </a:spcBef>
              <a:buNone/>
            </a:pPr>
            <a:r>
              <a:rPr lang="en-GB" altLang="en-US" sz="3600" b="1" dirty="0"/>
              <a:t/>
            </a:r>
            <a:br>
              <a:rPr lang="en-GB" altLang="en-US" sz="3600" b="1" dirty="0"/>
            </a:br>
            <a:r>
              <a:rPr lang="en-GB" altLang="en-US" sz="3600" b="1" dirty="0"/>
              <a:t>Our Father, who art in heaven,</a:t>
            </a:r>
          </a:p>
          <a:p>
            <a:pPr marL="0" indent="0">
              <a:lnSpc>
                <a:spcPct val="100000"/>
              </a:lnSpc>
              <a:spcBef>
                <a:spcPct val="0"/>
              </a:spcBef>
              <a:buNone/>
            </a:pPr>
            <a:r>
              <a:rPr lang="en-GB" altLang="en-US" sz="3600" b="1" dirty="0"/>
              <a:t>hallowed be thy Name;</a:t>
            </a:r>
          </a:p>
          <a:p>
            <a:pPr marL="0" indent="0">
              <a:lnSpc>
                <a:spcPct val="100000"/>
              </a:lnSpc>
              <a:spcBef>
                <a:spcPct val="0"/>
              </a:spcBef>
              <a:buNone/>
            </a:pPr>
            <a:r>
              <a:rPr lang="en-GB" altLang="en-US" sz="3600" b="1" dirty="0"/>
              <a:t>thy kingdom come;</a:t>
            </a:r>
          </a:p>
          <a:p>
            <a:pPr marL="0" indent="0">
              <a:lnSpc>
                <a:spcPct val="100000"/>
              </a:lnSpc>
              <a:spcBef>
                <a:spcPct val="0"/>
              </a:spcBef>
              <a:buNone/>
            </a:pPr>
            <a:r>
              <a:rPr lang="en-GB" altLang="en-US" sz="3600" b="1" dirty="0"/>
              <a:t>thy will be done;</a:t>
            </a:r>
          </a:p>
          <a:p>
            <a:pPr marL="0" indent="0">
              <a:lnSpc>
                <a:spcPct val="100000"/>
              </a:lnSpc>
              <a:spcBef>
                <a:spcPct val="0"/>
              </a:spcBef>
              <a:buNone/>
            </a:pPr>
            <a:r>
              <a:rPr lang="en-GB" altLang="en-US" sz="3600" b="1" dirty="0"/>
              <a:t>on earth as it is in heaven.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23445382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this day our daily bread.</a:t>
            </a:r>
          </a:p>
          <a:p>
            <a:pPr marL="0" indent="0">
              <a:lnSpc>
                <a:spcPct val="100000"/>
              </a:lnSpc>
              <a:spcBef>
                <a:spcPct val="0"/>
              </a:spcBef>
              <a:buNone/>
            </a:pPr>
            <a:r>
              <a:rPr lang="en-GB" altLang="en-US" sz="3600" b="1" dirty="0"/>
              <a:t>And forgive us our trespasses,</a:t>
            </a:r>
          </a:p>
          <a:p>
            <a:pPr marL="0" indent="0">
              <a:lnSpc>
                <a:spcPct val="100000"/>
              </a:lnSpc>
              <a:spcBef>
                <a:spcPct val="0"/>
              </a:spcBef>
              <a:buNone/>
            </a:pPr>
            <a:r>
              <a:rPr lang="en-GB" altLang="en-US" sz="3600" b="1" dirty="0"/>
              <a:t>as we forgive those who trespass </a:t>
            </a:r>
          </a:p>
          <a:p>
            <a:pPr marL="0" indent="0">
              <a:lnSpc>
                <a:spcPct val="100000"/>
              </a:lnSpc>
              <a:spcBef>
                <a:spcPct val="0"/>
              </a:spcBef>
              <a:buNone/>
            </a:pPr>
            <a:r>
              <a:rPr lang="en-GB" altLang="en-US" sz="3600" b="1" dirty="0"/>
              <a:t>	against us.</a:t>
            </a:r>
          </a:p>
          <a:p>
            <a:pPr marL="0" indent="0">
              <a:lnSpc>
                <a:spcPct val="100000"/>
              </a:lnSpc>
              <a:spcBef>
                <a:spcPct val="0"/>
              </a:spcBef>
              <a:buNone/>
            </a:pPr>
            <a:r>
              <a:rPr lang="en-GB" altLang="en-US" sz="3600" b="1" dirty="0"/>
              <a:t>And lead us not into temptation;</a:t>
            </a:r>
          </a:p>
          <a:p>
            <a:pPr marL="0" indent="0">
              <a:lnSpc>
                <a:spcPct val="100000"/>
              </a:lnSpc>
              <a:spcBef>
                <a:spcPct val="0"/>
              </a:spcBef>
              <a:buNone/>
            </a:pPr>
            <a:r>
              <a:rPr lang="en-GB" altLang="en-US" sz="3600" b="1" dirty="0"/>
              <a:t>but deliver us from evil.</a:t>
            </a:r>
          </a:p>
          <a:p>
            <a:pPr marL="0" indent="0">
              <a:lnSpc>
                <a:spcPct val="100000"/>
              </a:lnSpc>
              <a:spcBef>
                <a:spcPct val="0"/>
              </a:spcBef>
              <a:buNone/>
            </a:pPr>
            <a:r>
              <a:rPr lang="en-GB" altLang="en-US" sz="3600" b="1" dirty="0"/>
              <a:t>For thine is the kingdom, the power, </a:t>
            </a:r>
            <a:br>
              <a:rPr lang="en-GB" altLang="en-US" sz="3600" b="1" dirty="0"/>
            </a:br>
            <a:r>
              <a:rPr lang="en-GB" altLang="en-US" sz="3600" b="1" dirty="0"/>
              <a:t>	and the glory,</a:t>
            </a:r>
          </a:p>
          <a:p>
            <a:pPr marL="0" indent="0">
              <a:lnSpc>
                <a:spcPct val="100000"/>
              </a:lnSpc>
              <a:spcBef>
                <a:spcPct val="0"/>
              </a:spcBef>
              <a:buNone/>
            </a:pPr>
            <a:r>
              <a:rPr lang="en-GB" altLang="en-US" sz="3600" b="1" dirty="0"/>
              <a:t>for ever and ever. Amen.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29058398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God of all goodness and grace, </a:t>
            </a:r>
            <a:endParaRPr lang="en-US" sz="3600" dirty="0" smtClean="0">
              <a:latin typeface="+mn-lt"/>
            </a:endParaRPr>
          </a:p>
          <a:p>
            <a:pPr marL="0" lvl="1"/>
            <a:r>
              <a:rPr lang="en-US" sz="3600" dirty="0" smtClean="0">
                <a:latin typeface="+mn-lt"/>
              </a:rPr>
              <a:t>receive </a:t>
            </a:r>
            <a:r>
              <a:rPr lang="en-US" sz="3600" dirty="0">
                <a:latin typeface="+mn-lt"/>
              </a:rPr>
              <a:t>the gifts we offer;</a:t>
            </a:r>
            <a:endParaRPr lang="en-GB" sz="3600" dirty="0">
              <a:latin typeface="+mn-lt"/>
            </a:endParaRPr>
          </a:p>
          <a:p>
            <a:r>
              <a:rPr lang="en-US" sz="3600" dirty="0">
                <a:latin typeface="+mn-lt"/>
              </a:rPr>
              <a:t>and grant that our whole life </a:t>
            </a:r>
            <a:endParaRPr lang="en-US" sz="3600" dirty="0" smtClean="0">
              <a:latin typeface="+mn-lt"/>
            </a:endParaRPr>
          </a:p>
          <a:p>
            <a:r>
              <a:rPr lang="en-US" sz="3600" dirty="0" smtClean="0">
                <a:latin typeface="+mn-lt"/>
              </a:rPr>
              <a:t>may </a:t>
            </a:r>
            <a:r>
              <a:rPr lang="en-US" sz="3600" dirty="0">
                <a:latin typeface="+mn-lt"/>
              </a:rPr>
              <a:t>give you glory and praise; </a:t>
            </a:r>
            <a:endParaRPr lang="en-US" sz="3600" dirty="0" smtClean="0">
              <a:latin typeface="+mn-lt"/>
            </a:endParaRPr>
          </a:p>
          <a:p>
            <a:r>
              <a:rPr lang="en-US" sz="3600" dirty="0" smtClean="0">
                <a:latin typeface="+mn-lt"/>
              </a:rPr>
              <a:t>through </a:t>
            </a:r>
            <a:r>
              <a:rPr lang="en-US" sz="3600" dirty="0">
                <a:latin typeface="+mn-lt"/>
              </a:rPr>
              <a:t>Christ our Lord. </a:t>
            </a:r>
            <a:r>
              <a:rPr lang="en-US" sz="3600" b="1" dirty="0">
                <a:latin typeface="+mn-lt"/>
              </a:rPr>
              <a:t>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2565915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Let us pray</a:t>
            </a:r>
            <a:r>
              <a:rPr lang="en-US" sz="3600" dirty="0" smtClean="0">
                <a:latin typeface="+mn-lt"/>
              </a:rPr>
              <a:t>.</a:t>
            </a:r>
          </a:p>
          <a:p>
            <a:pPr marL="0" lvl="1"/>
            <a:endParaRPr lang="en-GB" sz="3600" dirty="0">
              <a:latin typeface="+mn-lt"/>
            </a:endParaRPr>
          </a:p>
          <a:p>
            <a:r>
              <a:rPr lang="en-US" sz="3600" b="1" dirty="0">
                <a:latin typeface="+mn-lt"/>
              </a:rPr>
              <a:t>Gracious God, accept these gifts, </a:t>
            </a:r>
            <a:endParaRPr lang="en-US" sz="3600" b="1" dirty="0" smtClean="0">
              <a:latin typeface="+mn-lt"/>
            </a:endParaRPr>
          </a:p>
          <a:p>
            <a:r>
              <a:rPr lang="en-US" sz="3600" b="1" dirty="0" smtClean="0">
                <a:latin typeface="+mn-lt"/>
              </a:rPr>
              <a:t>and </a:t>
            </a:r>
            <a:r>
              <a:rPr lang="en-US" sz="3600" b="1" dirty="0">
                <a:latin typeface="+mn-lt"/>
              </a:rPr>
              <a:t>with them our lives,</a:t>
            </a:r>
            <a:endParaRPr lang="en-GB" sz="3600" dirty="0">
              <a:latin typeface="+mn-lt"/>
            </a:endParaRPr>
          </a:p>
          <a:p>
            <a:r>
              <a:rPr lang="en-US" sz="3600" b="1" dirty="0">
                <a:latin typeface="+mn-lt"/>
              </a:rPr>
              <a:t>to be used in your service;</a:t>
            </a:r>
            <a:endParaRPr lang="en-GB" sz="3600" dirty="0">
              <a:latin typeface="+mn-lt"/>
            </a:endParaRPr>
          </a:p>
          <a:p>
            <a:r>
              <a:rPr lang="en-US" sz="3600" b="1" dirty="0">
                <a:latin typeface="+mn-lt"/>
              </a:rPr>
              <a:t>through Jesus Christ our Lord. 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1989572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Hymn</a:t>
            </a:r>
            <a:endParaRPr kumimoji="0" lang="en-GB"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57592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5853694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The blessing of God,</a:t>
            </a:r>
            <a:endParaRPr lang="en-GB" sz="3600" dirty="0">
              <a:latin typeface="+mn-lt"/>
            </a:endParaRPr>
          </a:p>
          <a:p>
            <a:r>
              <a:rPr lang="en-US" sz="3600" dirty="0">
                <a:latin typeface="+mn-lt"/>
              </a:rPr>
              <a:t>the Father, the Son and the Holy Spirit,</a:t>
            </a:r>
            <a:endParaRPr lang="en-GB" sz="3600" dirty="0">
              <a:latin typeface="+mn-lt"/>
            </a:endParaRPr>
          </a:p>
          <a:p>
            <a:r>
              <a:rPr lang="en-US" sz="3600" dirty="0">
                <a:latin typeface="+mn-lt"/>
              </a:rPr>
              <a:t>be among </a:t>
            </a:r>
            <a:r>
              <a:rPr lang="en-US" sz="3600" i="1" dirty="0">
                <a:latin typeface="+mn-lt"/>
              </a:rPr>
              <a:t>you/us </a:t>
            </a:r>
            <a:r>
              <a:rPr lang="en-US" sz="3600" dirty="0">
                <a:latin typeface="+mn-lt"/>
              </a:rPr>
              <a:t>and remain with </a:t>
            </a:r>
            <a:r>
              <a:rPr lang="en-US" sz="3600" i="1" dirty="0">
                <a:latin typeface="+mn-lt"/>
              </a:rPr>
              <a:t>you/us </a:t>
            </a:r>
            <a:r>
              <a:rPr lang="en-US" sz="3600" i="1" dirty="0" smtClean="0">
                <a:latin typeface="+mn-lt"/>
              </a:rPr>
              <a:t>	</a:t>
            </a:r>
            <a:r>
              <a:rPr lang="en-US" sz="3600" dirty="0" smtClean="0">
                <a:latin typeface="+mn-lt"/>
              </a:rPr>
              <a:t>always</a:t>
            </a:r>
            <a:r>
              <a:rPr lang="en-US" sz="3600" dirty="0">
                <a:latin typeface="+mn-lt"/>
              </a:rPr>
              <a:t>. </a:t>
            </a:r>
            <a:r>
              <a:rPr lang="en-US" sz="3600" b="1" dirty="0">
                <a:latin typeface="+mn-lt"/>
              </a:rPr>
              <a:t>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9803217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758771"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lvl="1"/>
            <a:r>
              <a:rPr lang="en-US" sz="3600" dirty="0">
                <a:latin typeface="+mn-lt"/>
              </a:rPr>
              <a:t>We say together</a:t>
            </a:r>
            <a:r>
              <a:rPr lang="en-US" sz="3600" dirty="0" smtClean="0">
                <a:latin typeface="+mn-lt"/>
              </a:rPr>
              <a:t>:</a:t>
            </a:r>
          </a:p>
          <a:p>
            <a:pPr marL="0" lvl="1"/>
            <a:endParaRPr lang="en-GB" sz="2000" dirty="0">
              <a:latin typeface="+mn-lt"/>
            </a:endParaRPr>
          </a:p>
          <a:p>
            <a:r>
              <a:rPr lang="en-US" sz="3600" b="1" dirty="0">
                <a:latin typeface="+mn-lt"/>
              </a:rPr>
              <a:t>The love of the Father enfold us, </a:t>
            </a:r>
            <a:endParaRPr lang="en-US" sz="3600" b="1" dirty="0" smtClean="0">
              <a:latin typeface="+mn-lt"/>
            </a:endParaRPr>
          </a:p>
          <a:p>
            <a:r>
              <a:rPr lang="en-US" sz="3600" b="1" dirty="0" smtClean="0">
                <a:latin typeface="+mn-lt"/>
              </a:rPr>
              <a:t>the </a:t>
            </a:r>
            <a:r>
              <a:rPr lang="en-US" sz="3600" b="1" dirty="0">
                <a:latin typeface="+mn-lt"/>
              </a:rPr>
              <a:t>wisdom of the Son enlighten us, </a:t>
            </a:r>
            <a:endParaRPr lang="en-US" sz="3600" b="1" dirty="0" smtClean="0">
              <a:latin typeface="+mn-lt"/>
            </a:endParaRPr>
          </a:p>
          <a:p>
            <a:r>
              <a:rPr lang="en-US" sz="3600" b="1" dirty="0" smtClean="0">
                <a:latin typeface="+mn-lt"/>
              </a:rPr>
              <a:t>the </a:t>
            </a:r>
            <a:r>
              <a:rPr lang="en-US" sz="3600" b="1" dirty="0">
                <a:latin typeface="+mn-lt"/>
              </a:rPr>
              <a:t>fire of the Spirit enflame us;</a:t>
            </a:r>
            <a:endParaRPr lang="en-GB" sz="3600" dirty="0">
              <a:latin typeface="+mn-lt"/>
            </a:endParaRPr>
          </a:p>
          <a:p>
            <a:r>
              <a:rPr lang="en-US" sz="3600" b="1" dirty="0">
                <a:latin typeface="+mn-lt"/>
              </a:rPr>
              <a:t>and the blessing of God, the Three in One,</a:t>
            </a:r>
            <a:endParaRPr lang="en-GB" sz="3600" dirty="0">
              <a:latin typeface="+mn-lt"/>
            </a:endParaRPr>
          </a:p>
          <a:p>
            <a:r>
              <a:rPr lang="en-US" sz="3600" b="1" dirty="0">
                <a:latin typeface="+mn-lt"/>
              </a:rPr>
              <a:t>be upon us and abide with us now and for </a:t>
            </a:r>
            <a:endParaRPr lang="en-US" sz="3600" b="1" dirty="0" smtClean="0">
              <a:latin typeface="+mn-lt"/>
            </a:endParaRPr>
          </a:p>
          <a:p>
            <a:r>
              <a:rPr lang="en-US" sz="3600" b="1" dirty="0">
                <a:latin typeface="+mn-lt"/>
              </a:rPr>
              <a:t>	</a:t>
            </a:r>
            <a:r>
              <a:rPr lang="en-US" sz="3600" b="1" dirty="0" smtClean="0">
                <a:latin typeface="+mn-lt"/>
              </a:rPr>
              <a:t>ever</a:t>
            </a:r>
            <a:r>
              <a:rPr lang="en-US" sz="3600" b="1" dirty="0">
                <a:latin typeface="+mn-lt"/>
              </a:rPr>
              <a:t>. Amen.</a:t>
            </a:r>
            <a:endParaRPr lang="en-GB" sz="3600" dirty="0">
              <a:latin typeface="+mn-lt"/>
            </a:endParaRPr>
          </a:p>
          <a:p>
            <a:pPr lvl="0"/>
            <a:endParaRPr lang="en-US" sz="2000" dirty="0" smtClean="0">
              <a:latin typeface="+mn-lt"/>
            </a:endParaRPr>
          </a:p>
          <a:p>
            <a:pPr lvl="0"/>
            <a:r>
              <a:rPr lang="en-US" sz="3600" dirty="0" smtClean="0">
                <a:latin typeface="+mn-lt"/>
              </a:rPr>
              <a:t>Go </a:t>
            </a:r>
            <a:r>
              <a:rPr lang="en-US" sz="3600" dirty="0">
                <a:latin typeface="+mn-lt"/>
              </a:rPr>
              <a:t>in peace to love and serve the Lord.</a:t>
            </a:r>
            <a:endParaRPr lang="en-GB" sz="3600" dirty="0">
              <a:latin typeface="+mn-lt"/>
            </a:endParaRPr>
          </a:p>
          <a:p>
            <a:r>
              <a:rPr lang="en-US" sz="3600" b="1" dirty="0">
                <a:latin typeface="+mn-lt"/>
              </a:rPr>
              <a:t>In the name of Christ. Amen.</a:t>
            </a:r>
            <a:endParaRPr lang="en-GB" sz="3600" dirty="0">
              <a:latin typeface="+mn-lt"/>
            </a:endParaRPr>
          </a:p>
          <a:p>
            <a:endParaRPr lang="en-GB" sz="3600" dirty="0">
              <a:latin typeface="+mn-lt"/>
            </a:endParaRPr>
          </a:p>
        </p:txBody>
      </p:sp>
    </p:spTree>
    <p:extLst>
      <p:ext uri="{BB962C8B-B14F-4D97-AF65-F5344CB8AC3E}">
        <p14:creationId xmlns:p14="http://schemas.microsoft.com/office/powerpoint/2010/main" val="7455997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FIRST SERVICE</a:t>
            </a:r>
            <a:endParaRPr lang="en-GB" altLang="en-US" sz="4400" dirty="0" smtClean="0"/>
          </a:p>
        </p:txBody>
      </p:sp>
    </p:spTree>
    <p:extLst>
      <p:ext uri="{BB962C8B-B14F-4D97-AF65-F5344CB8AC3E}">
        <p14:creationId xmlns:p14="http://schemas.microsoft.com/office/powerpoint/2010/main" val="127269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Let us pray</a:t>
            </a:r>
            <a:r>
              <a:rPr lang="en-US" sz="3600" dirty="0" smtClean="0">
                <a:latin typeface="+mn-lt"/>
              </a:rPr>
              <a:t>.</a:t>
            </a:r>
          </a:p>
          <a:p>
            <a:pPr lvl="0"/>
            <a:endParaRPr lang="en-US" sz="2400" dirty="0" smtClean="0">
              <a:solidFill>
                <a:srgbClr val="C00000"/>
              </a:solidFill>
              <a:latin typeface="+mn-lt"/>
            </a:endParaRPr>
          </a:p>
          <a:p>
            <a:pPr lvl="0"/>
            <a:r>
              <a:rPr lang="en-US" sz="2400" dirty="0" smtClean="0">
                <a:solidFill>
                  <a:srgbClr val="C00000"/>
                </a:solidFill>
                <a:latin typeface="+mn-lt"/>
              </a:rPr>
              <a:t>Silence</a:t>
            </a:r>
          </a:p>
          <a:p>
            <a:pPr lvl="0"/>
            <a:endParaRPr lang="en-US" sz="2400" dirty="0" smtClean="0">
              <a:solidFill>
                <a:srgbClr val="C00000"/>
              </a:solidFill>
              <a:latin typeface="+mn-lt"/>
            </a:endParaRPr>
          </a:p>
          <a:p>
            <a:pPr lvl="0"/>
            <a:r>
              <a:rPr lang="en-US" sz="3600" dirty="0" smtClean="0">
                <a:latin typeface="+mn-lt"/>
              </a:rPr>
              <a:t>Loving </a:t>
            </a:r>
            <a:r>
              <a:rPr lang="en-US" sz="3600" dirty="0">
                <a:latin typeface="+mn-lt"/>
              </a:rPr>
              <a:t>God, we have come to worship you</a:t>
            </a:r>
            <a:r>
              <a:rPr lang="en-US" sz="3600" dirty="0" smtClean="0">
                <a:latin typeface="+mn-lt"/>
              </a:rPr>
              <a:t>.</a:t>
            </a:r>
          </a:p>
          <a:p>
            <a:pPr lvl="0"/>
            <a:endParaRPr lang="en-GB" sz="2800" dirty="0">
              <a:latin typeface="+mn-lt"/>
            </a:endParaRPr>
          </a:p>
          <a:p>
            <a:r>
              <a:rPr lang="en-US" sz="3600" b="1" dirty="0">
                <a:latin typeface="+mn-lt"/>
              </a:rPr>
              <a:t>Help us to remember that you are here with us. </a:t>
            </a:r>
            <a:endParaRPr lang="en-US" sz="3600" b="1" dirty="0" smtClean="0">
              <a:latin typeface="+mn-lt"/>
            </a:endParaRPr>
          </a:p>
          <a:p>
            <a:r>
              <a:rPr lang="en-US" sz="3600" b="1" dirty="0" smtClean="0">
                <a:latin typeface="+mn-lt"/>
              </a:rPr>
              <a:t>May </a:t>
            </a:r>
            <a:r>
              <a:rPr lang="en-US" sz="3600" b="1" dirty="0">
                <a:latin typeface="+mn-lt"/>
              </a:rPr>
              <a:t>we pray to you in faith,</a:t>
            </a:r>
            <a:endParaRPr lang="en-GB" sz="3600" dirty="0">
              <a:latin typeface="+mn-lt"/>
            </a:endParaRPr>
          </a:p>
          <a:p>
            <a:r>
              <a:rPr lang="en-US" sz="3600" b="1" dirty="0">
                <a:latin typeface="+mn-lt"/>
              </a:rPr>
              <a:t>sing your praise with gratitude,</a:t>
            </a:r>
            <a:endParaRPr lang="en-GB" sz="3600" dirty="0">
              <a:latin typeface="+mn-lt"/>
            </a:endParaRPr>
          </a:p>
          <a:p>
            <a:r>
              <a:rPr lang="en-US" sz="3600" b="1" dirty="0">
                <a:latin typeface="+mn-lt"/>
              </a:rPr>
              <a:t>and listen to your word with eagerness; through Christ our Lord. Amen.</a:t>
            </a:r>
            <a:endParaRPr lang="en-GB" sz="3600" dirty="0">
              <a:latin typeface="+mn-lt"/>
            </a:endParaRPr>
          </a:p>
          <a:p>
            <a:pPr lvl="0"/>
            <a:endParaRPr lang="en-GB" sz="3600" dirty="0">
              <a:latin typeface="+mn-lt"/>
            </a:endParaRP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Let us pray</a:t>
            </a:r>
            <a:r>
              <a:rPr lang="en-US" sz="3600" dirty="0" smtClean="0">
                <a:latin typeface="+mn-lt"/>
              </a:rPr>
              <a:t>.</a:t>
            </a:r>
          </a:p>
          <a:p>
            <a:pPr lvl="0"/>
            <a:endParaRPr lang="en-US" sz="2400" dirty="0" smtClean="0">
              <a:solidFill>
                <a:srgbClr val="C00000"/>
              </a:solidFill>
              <a:latin typeface="+mn-lt"/>
            </a:endParaRPr>
          </a:p>
          <a:p>
            <a:pPr lvl="0"/>
            <a:r>
              <a:rPr lang="en-US" sz="2400" dirty="0" smtClean="0">
                <a:solidFill>
                  <a:srgbClr val="C00000"/>
                </a:solidFill>
                <a:latin typeface="+mn-lt"/>
              </a:rPr>
              <a:t>Silence</a:t>
            </a:r>
          </a:p>
          <a:p>
            <a:pPr lvl="0"/>
            <a:endParaRPr lang="en-US" sz="2400" dirty="0" smtClean="0">
              <a:solidFill>
                <a:srgbClr val="C00000"/>
              </a:solidFill>
              <a:latin typeface="+mn-lt"/>
            </a:endParaRPr>
          </a:p>
          <a:p>
            <a:pPr lvl="0"/>
            <a:r>
              <a:rPr lang="en-US" sz="3600" dirty="0" smtClean="0">
                <a:latin typeface="+mn-lt"/>
              </a:rPr>
              <a:t>Holy </a:t>
            </a:r>
            <a:r>
              <a:rPr lang="en-US" sz="3600" dirty="0">
                <a:latin typeface="+mn-lt"/>
              </a:rPr>
              <a:t>God,</a:t>
            </a:r>
            <a:endParaRPr lang="en-GB" sz="3600" dirty="0">
              <a:latin typeface="+mn-lt"/>
            </a:endParaRPr>
          </a:p>
          <a:p>
            <a:r>
              <a:rPr lang="en-US" sz="3600" dirty="0">
                <a:latin typeface="+mn-lt"/>
              </a:rPr>
              <a:t>holy and strong, </a:t>
            </a:r>
            <a:endParaRPr lang="en-US" sz="3600" dirty="0" smtClean="0">
              <a:latin typeface="+mn-lt"/>
            </a:endParaRPr>
          </a:p>
          <a:p>
            <a:r>
              <a:rPr lang="en-US" sz="3600" dirty="0" smtClean="0">
                <a:latin typeface="+mn-lt"/>
              </a:rPr>
              <a:t>holy </a:t>
            </a:r>
            <a:r>
              <a:rPr lang="en-US" sz="3600" dirty="0">
                <a:latin typeface="+mn-lt"/>
              </a:rPr>
              <a:t>and immortal: </a:t>
            </a:r>
            <a:endParaRPr lang="en-US" sz="3600" dirty="0" smtClean="0">
              <a:latin typeface="+mn-lt"/>
            </a:endParaRPr>
          </a:p>
          <a:p>
            <a:r>
              <a:rPr lang="en-US" sz="3600" dirty="0" smtClean="0">
                <a:latin typeface="+mn-lt"/>
              </a:rPr>
              <a:t>have </a:t>
            </a:r>
            <a:r>
              <a:rPr lang="en-US" sz="3600" dirty="0">
                <a:latin typeface="+mn-lt"/>
              </a:rPr>
              <a:t>mercy on us. </a:t>
            </a:r>
            <a:endParaRPr lang="en-US" sz="3600" dirty="0" smtClean="0">
              <a:latin typeface="+mn-lt"/>
            </a:endParaRPr>
          </a:p>
        </p:txBody>
      </p:sp>
    </p:spTree>
    <p:extLst>
      <p:ext uri="{BB962C8B-B14F-4D97-AF65-F5344CB8AC3E}">
        <p14:creationId xmlns:p14="http://schemas.microsoft.com/office/powerpoint/2010/main" val="99980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817077" y="515606"/>
            <a:ext cx="1037492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Holy </a:t>
            </a:r>
            <a:r>
              <a:rPr lang="en-US" sz="3600" b="1" dirty="0">
                <a:latin typeface="+mn-lt"/>
              </a:rPr>
              <a:t>God,</a:t>
            </a:r>
            <a:endParaRPr lang="en-GB" sz="3600" dirty="0">
              <a:latin typeface="+mn-lt"/>
            </a:endParaRPr>
          </a:p>
          <a:p>
            <a:r>
              <a:rPr lang="en-US" sz="3600" b="1" dirty="0">
                <a:latin typeface="+mn-lt"/>
              </a:rPr>
              <a:t>holy and strong, </a:t>
            </a:r>
            <a:endParaRPr lang="en-US" sz="3600" b="1" dirty="0" smtClean="0">
              <a:latin typeface="+mn-lt"/>
            </a:endParaRPr>
          </a:p>
          <a:p>
            <a:r>
              <a:rPr lang="en-US" sz="3600" b="1" dirty="0" smtClean="0">
                <a:latin typeface="+mn-lt"/>
              </a:rPr>
              <a:t>holy </a:t>
            </a:r>
            <a:r>
              <a:rPr lang="en-US" sz="3600" b="1" dirty="0">
                <a:latin typeface="+mn-lt"/>
              </a:rPr>
              <a:t>and immortal: </a:t>
            </a:r>
            <a:endParaRPr lang="en-US" sz="3600" b="1" dirty="0" smtClean="0">
              <a:latin typeface="+mn-lt"/>
            </a:endParaRPr>
          </a:p>
          <a:p>
            <a:r>
              <a:rPr lang="en-US" sz="3600" b="1" dirty="0" smtClean="0">
                <a:latin typeface="+mn-lt"/>
              </a:rPr>
              <a:t>have </a:t>
            </a:r>
            <a:r>
              <a:rPr lang="en-US" sz="3600" b="1" dirty="0">
                <a:latin typeface="+mn-lt"/>
              </a:rPr>
              <a:t>mercy on us.</a:t>
            </a:r>
            <a:endParaRPr lang="en-GB" sz="3600" dirty="0">
              <a:latin typeface="+mn-lt"/>
            </a:endParaRPr>
          </a:p>
          <a:p>
            <a:pPr lvl="0"/>
            <a:endParaRPr lang="en-GB" sz="3600" dirty="0">
              <a:latin typeface="+mn-lt"/>
            </a:endParaRPr>
          </a:p>
        </p:txBody>
      </p:sp>
    </p:spTree>
    <p:extLst>
      <p:ext uri="{BB962C8B-B14F-4D97-AF65-F5344CB8AC3E}">
        <p14:creationId xmlns:p14="http://schemas.microsoft.com/office/powerpoint/2010/main" val="4260675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4155</Words>
  <Application>Microsoft Office PowerPoint</Application>
  <PresentationFormat>Widescreen</PresentationFormat>
  <Paragraphs>652</Paragraphs>
  <Slides>62</Slides>
  <Notes>62</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62</vt:i4>
      </vt:variant>
    </vt:vector>
  </HeadingPairs>
  <TitlesOfParts>
    <vt:vector size="73"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FIRST SERVICE</vt:lpstr>
      <vt:lpstr>THE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PowerPoint Presentation</vt:lpstr>
      <vt:lpstr>PowerPoint Presentation</vt:lpstr>
      <vt:lpstr>THE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SERVICE</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50</cp:revision>
  <dcterms:created xsi:type="dcterms:W3CDTF">2022-11-15T14:42:56Z</dcterms:created>
  <dcterms:modified xsi:type="dcterms:W3CDTF">2023-09-27T10:34:30Z</dcterms:modified>
</cp:coreProperties>
</file>