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2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7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9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7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6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8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2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3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6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4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9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B0219-0DE4-4628-87B7-EB0C1E5629C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527C-017F-4B83-B687-B2B8AC340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80427"/>
              </p:ext>
            </p:extLst>
          </p:nvPr>
        </p:nvGraphicFramePr>
        <p:xfrm>
          <a:off x="140855" y="0"/>
          <a:ext cx="12051145" cy="6230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9377525" imgH="25526665" progId="Acrobat.Document.DC">
                  <p:embed/>
                </p:oleObj>
              </mc:Choice>
              <mc:Fallback>
                <p:oleObj name="Acrobat Document" r:id="rId3" imgW="49377525" imgH="25526665" progId="Acrobat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55" y="0"/>
                        <a:ext cx="12051145" cy="6230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295" y="6211669"/>
            <a:ext cx="996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Hobo-Dyer Equal Area Projection Map. Source: Global Media Holdings, LLC, 2021 (CC BY-NC-ND 4.0)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14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Acrobat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Lampard</dc:creator>
  <cp:lastModifiedBy>Rachel Lampard</cp:lastModifiedBy>
  <cp:revision>1</cp:revision>
  <dcterms:created xsi:type="dcterms:W3CDTF">2021-12-09T21:51:02Z</dcterms:created>
  <dcterms:modified xsi:type="dcterms:W3CDTF">2022-01-26T11:36:52Z</dcterms:modified>
</cp:coreProperties>
</file>