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2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59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6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1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36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4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0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4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72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8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8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816A3-2CEF-461C-ABC0-5C28BB1DD2EE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E23C-7643-4361-BB24-68FC1E1FA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39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orldhistorycommons.org/sites/default/files/hobod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609" y="254408"/>
            <a:ext cx="9496425" cy="581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6569" y="6064659"/>
            <a:ext cx="115345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"Hobo-Dyer Projection </a:t>
            </a:r>
            <a:r>
              <a:rPr lang="en-GB" sz="1400" i="1" dirty="0" err="1"/>
              <a:t>Worldmap</a:t>
            </a:r>
            <a:r>
              <a:rPr lang="en-GB" sz="1400" i="1" dirty="0"/>
              <a:t>," in World History Commons, https://worldhistorycommons.org/hobo-dyer-projection-worldmap [accessed January 11, 2022</a:t>
            </a:r>
            <a:r>
              <a:rPr lang="en-GB" sz="1400" i="1" dirty="0" smtClean="0"/>
              <a:t>] </a:t>
            </a:r>
            <a:r>
              <a:rPr lang="en-GB" sz="1400" i="1" dirty="0"/>
              <a:t>Map and caption printed in Northrop, Douglas, ‘Introduction: The Challenge of World History’, in A Companion to World History, Northrop, Douglas (</a:t>
            </a:r>
            <a:r>
              <a:rPr lang="en-GB" sz="1400" i="1" dirty="0" err="1"/>
              <a:t>ed</a:t>
            </a:r>
            <a:r>
              <a:rPr lang="en-GB" sz="1400" i="1" dirty="0"/>
              <a:t>), Chichester, 2012, p. 2</a:t>
            </a:r>
          </a:p>
        </p:txBody>
      </p:sp>
    </p:spTree>
    <p:extLst>
      <p:ext uri="{BB962C8B-B14F-4D97-AF65-F5344CB8AC3E}">
        <p14:creationId xmlns:p14="http://schemas.microsoft.com/office/powerpoint/2010/main" val="288989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Lampard</dc:creator>
  <cp:lastModifiedBy>Rachel Lampard</cp:lastModifiedBy>
  <cp:revision>2</cp:revision>
  <dcterms:created xsi:type="dcterms:W3CDTF">2022-01-12T10:18:38Z</dcterms:created>
  <dcterms:modified xsi:type="dcterms:W3CDTF">2022-01-26T11:37:15Z</dcterms:modified>
</cp:coreProperties>
</file>