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E78"/>
    <a:srgbClr val="0089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88"/>
    <p:restoredTop sz="94674"/>
  </p:normalViewPr>
  <p:slideViewPr>
    <p:cSldViewPr snapToGrid="0" snapToObjects="1" showGuides="1">
      <p:cViewPr varScale="1">
        <p:scale>
          <a:sx n="73" d="100"/>
          <a:sy n="73" d="100"/>
        </p:scale>
        <p:origin x="59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C26D5-1277-5647-BCA7-FDA1EFD1A9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006E7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1E65AC-FD46-AF42-A94B-DF86D4714A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856840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D1921-DF0B-5E42-B858-367F714CB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2E763E-D88F-D543-BD6B-2F1888825B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36607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02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FAACAE2-710A-AE49-B0FE-CD8B363958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49561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C02397-8C7E-824C-AEEC-2609FC3F16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6546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80498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A1DAC-9DA8-0A4F-9A1E-96BC970CB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5400C-9A3A-184A-99CD-4884C0B3DD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62873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BB73F-853B-F946-AF91-62624FD46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554843-F902-5747-AF0D-6A41DC02B1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5581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F7230-01F2-534B-BDE7-49DD4B6FE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A67837-0565-5B45-AD8C-F6390D5E4F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5D09D7-4AF7-4744-82BD-787825C903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5464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57909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13EFA-35C2-8B4A-A683-B10E6A271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A708A2-3F81-194C-AE17-48683A6C97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268FDF-995A-6B4D-BCB0-086759CC81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C4A382-3C8F-7D4C-B2CF-1D4DA0577B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789AF6-1AFF-974E-A66A-7E5E8B742D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28289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09726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26368-5764-CE4E-B349-6DCFBA534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05648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9932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1A667-B889-EA49-AFEA-519B47594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21106B-8445-7D48-8133-BA243893A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3719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9B1B80-BF26-1B43-87F7-B91EC67634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9306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1CC53-256D-3647-B035-F8A7FE6FD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E3717B-937C-EC47-939B-2E533CA93F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168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393198-24A3-5B4F-84ED-0AC06A24A9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21790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9E654C-DA0E-C04A-A997-C96BF7756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AD3965-0B8C-1E44-B412-98FC147C12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87058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6E78"/>
          </a:solidFill>
          <a:latin typeface="Roboto" panose="02000000000000000000" pitchFamily="2" charset="0"/>
          <a:ea typeface="Roboto" panose="02000000000000000000" pitchFamily="2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r="25465" b="7749"/>
          <a:stretch/>
        </p:blipFill>
        <p:spPr>
          <a:xfrm>
            <a:off x="557357" y="130629"/>
            <a:ext cx="7971132" cy="5546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524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15718" b="1217"/>
          <a:stretch/>
        </p:blipFill>
        <p:spPr>
          <a:xfrm>
            <a:off x="200297" y="60284"/>
            <a:ext cx="8551817" cy="5637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561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alking with Micah Template [Read-Only]" id="{30691AE3-D917-4C0D-8DB2-032694079CB2}" vid="{1BE958FD-7EE3-4433-85AB-C4DBF1BF0E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Roboto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Audrey Facey</dc:creator>
  <cp:lastModifiedBy>Rachel Lampard</cp:lastModifiedBy>
  <cp:revision>2</cp:revision>
  <dcterms:created xsi:type="dcterms:W3CDTF">2021-10-20T11:41:48Z</dcterms:created>
  <dcterms:modified xsi:type="dcterms:W3CDTF">2022-01-26T11:45:24Z</dcterms:modified>
</cp:coreProperties>
</file>