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4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3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6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4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3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06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18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FC3EC-9C7E-4167-A57B-2E9614EA9CC9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EAE6-9E42-42ED-9233-B9569609A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0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050759" y="143196"/>
            <a:ext cx="5496519" cy="6585198"/>
            <a:chOff x="3050759" y="51756"/>
            <a:chExt cx="5496519" cy="6585198"/>
          </a:xfrm>
        </p:grpSpPr>
        <p:sp>
          <p:nvSpPr>
            <p:cNvPr id="4" name="Rectangle 3"/>
            <p:cNvSpPr/>
            <p:nvPr/>
          </p:nvSpPr>
          <p:spPr>
            <a:xfrm>
              <a:off x="4911132" y="51756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46462" y="1703772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86090" y="1703772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71503" y="3382339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11131" y="3382339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50759" y="3379754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71503" y="5058321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11131" y="5058321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50759" y="5055736"/>
              <a:ext cx="1775775" cy="15786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775" y="51756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>
                <a:solidFill>
                  <a:schemeClr val="tx1"/>
                </a:solidFill>
              </a:rPr>
              <a:t>Set up a nominations committee. Ask them to spend a couple of months, every couple of years, to meet 1-1 with people in elected positions and key ministry roles, to help them discern their sense of call for the next 18 </a:t>
            </a:r>
            <a:r>
              <a:rPr lang="en-GB" sz="1100" dirty="0" smtClean="0">
                <a:solidFill>
                  <a:schemeClr val="tx1"/>
                </a:solidFill>
              </a:rPr>
              <a:t>months.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775" y="1717048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400" dirty="0">
                <a:solidFill>
                  <a:schemeClr val="tx1"/>
                </a:solidFill>
              </a:rPr>
              <a:t>Provide opportunities for people in small groups to get to know one another and hear what people are passionate </a:t>
            </a:r>
            <a:r>
              <a:rPr lang="en-GB" sz="1400" dirty="0" smtClean="0">
                <a:solidFill>
                  <a:schemeClr val="tx1"/>
                </a:solidFill>
              </a:rPr>
              <a:t>about.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62279" y="51756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schemeClr val="tx1"/>
                </a:solidFill>
              </a:rPr>
              <a:t>At the start of a </a:t>
            </a:r>
            <a:r>
              <a:rPr lang="en-GB" sz="1200" dirty="0" smtClean="0">
                <a:solidFill>
                  <a:schemeClr val="tx1"/>
                </a:solidFill>
              </a:rPr>
              <a:t>meeting/  group</a:t>
            </a:r>
            <a:r>
              <a:rPr lang="en-GB" sz="1200" dirty="0">
                <a:solidFill>
                  <a:schemeClr val="tx1"/>
                </a:solidFill>
              </a:rPr>
              <a:t>, ask people to speak in pairs and share one thing they are gifted at or passionate about. The partner feeds back the other’s name and </a:t>
            </a:r>
            <a:r>
              <a:rPr lang="en-GB" sz="1200" dirty="0" smtClean="0">
                <a:solidFill>
                  <a:schemeClr val="tx1"/>
                </a:solidFill>
              </a:rPr>
              <a:t>passion/gift.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63878" y="1884804"/>
            <a:ext cx="1775776" cy="15757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solidFill>
                  <a:schemeClr val="tx1"/>
                </a:solidFill>
              </a:rPr>
              <a:t>Notice the </a:t>
            </a:r>
            <a:r>
              <a:rPr lang="en-GB" sz="1000" dirty="0" smtClean="0">
                <a:solidFill>
                  <a:schemeClr val="tx1"/>
                </a:solidFill>
              </a:rPr>
              <a:t>make-up </a:t>
            </a:r>
            <a:r>
              <a:rPr lang="en-GB" sz="1000" dirty="0">
                <a:solidFill>
                  <a:schemeClr val="tx1"/>
                </a:solidFill>
              </a:rPr>
              <a:t>of </a:t>
            </a:r>
            <a:r>
              <a:rPr lang="en-GB" sz="1000" dirty="0" smtClean="0">
                <a:solidFill>
                  <a:schemeClr val="tx1"/>
                </a:solidFill>
              </a:rPr>
              <a:t>groups/roles/positions </a:t>
            </a:r>
            <a:r>
              <a:rPr lang="en-GB" sz="1000" dirty="0">
                <a:solidFill>
                  <a:schemeClr val="tx1"/>
                </a:solidFill>
              </a:rPr>
              <a:t>– are there missing people? For example, due to age, ethnicity, disability etc. if so, be intentional about speaking to people who are not represented to learn </a:t>
            </a:r>
            <a:r>
              <a:rPr lang="en-GB" sz="1000" dirty="0" smtClean="0">
                <a:solidFill>
                  <a:schemeClr val="tx1"/>
                </a:solidFill>
              </a:rPr>
              <a:t>if </a:t>
            </a:r>
            <a:r>
              <a:rPr lang="en-GB" sz="1000" dirty="0">
                <a:solidFill>
                  <a:schemeClr val="tx1"/>
                </a:solidFill>
              </a:rPr>
              <a:t>there are any barriers </a:t>
            </a:r>
            <a:r>
              <a:rPr lang="en-GB" sz="1000" dirty="0" smtClean="0">
                <a:solidFill>
                  <a:schemeClr val="tx1"/>
                </a:solidFill>
              </a:rPr>
              <a:t>and </a:t>
            </a:r>
            <a:r>
              <a:rPr lang="en-GB" sz="1000" dirty="0">
                <a:solidFill>
                  <a:schemeClr val="tx1"/>
                </a:solidFill>
              </a:rPr>
              <a:t>remove the </a:t>
            </a:r>
            <a:r>
              <a:rPr lang="en-GB" sz="1000" dirty="0" smtClean="0">
                <a:solidFill>
                  <a:schemeClr val="tx1"/>
                </a:solidFill>
              </a:rPr>
              <a:t>barriers.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356" y="3382340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>
                <a:solidFill>
                  <a:schemeClr val="tx1"/>
                </a:solidFill>
              </a:rPr>
              <a:t>When you plan mission activities, invite church and non-church people on to planning </a:t>
            </a:r>
            <a:r>
              <a:rPr lang="en-GB" sz="1600" dirty="0" smtClean="0">
                <a:solidFill>
                  <a:schemeClr val="tx1"/>
                </a:solidFill>
              </a:rPr>
              <a:t>groups.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356" y="5047632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Encourage those with potential to shadow and try out certain </a:t>
            </a:r>
            <a:r>
              <a:rPr lang="en-GB" dirty="0" smtClean="0">
                <a:solidFill>
                  <a:schemeClr val="tx1"/>
                </a:solidFill>
              </a:rPr>
              <a:t>roles.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62279" y="1717048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 smtClean="0">
                <a:solidFill>
                  <a:schemeClr val="tx1"/>
                </a:solidFill>
              </a:rPr>
              <a:t>Include people’s stories of their gifts and passions in meetings, worship and newsletters.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263878" y="3525257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>
                <a:solidFill>
                  <a:schemeClr val="tx1"/>
                </a:solidFill>
              </a:rPr>
              <a:t>Invite people to pray for one other person, then speak with that person to learn more about </a:t>
            </a:r>
            <a:r>
              <a:rPr lang="en-GB" sz="1600" dirty="0" smtClean="0">
                <a:solidFill>
                  <a:schemeClr val="tx1"/>
                </a:solidFill>
              </a:rPr>
              <a:t>them.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263878" y="5168591"/>
            <a:ext cx="1775776" cy="15786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>
                <a:solidFill>
                  <a:schemeClr val="tx1"/>
                </a:solidFill>
              </a:rPr>
              <a:t>Set time aside to meet with people in whom you spot potential </a:t>
            </a:r>
            <a:r>
              <a:rPr lang="en-GB" sz="1600" dirty="0" smtClean="0">
                <a:solidFill>
                  <a:schemeClr val="tx1"/>
                </a:solidFill>
              </a:rPr>
              <a:t>leadership.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57616" y="106444"/>
            <a:ext cx="373051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Which methods do you think might be the most effective in discovering and enabling people’s gifts and passions?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444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Hopkins</dc:creator>
  <cp:lastModifiedBy>Gary Hopkins</cp:lastModifiedBy>
  <cp:revision>8</cp:revision>
  <dcterms:created xsi:type="dcterms:W3CDTF">2021-07-06T08:17:20Z</dcterms:created>
  <dcterms:modified xsi:type="dcterms:W3CDTF">2021-07-06T10:54:36Z</dcterms:modified>
</cp:coreProperties>
</file>