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9"/>
  </p:notesMasterIdLst>
  <p:sldIdLst>
    <p:sldId id="323" r:id="rId2"/>
    <p:sldId id="386" r:id="rId3"/>
    <p:sldId id="272" r:id="rId4"/>
    <p:sldId id="312" r:id="rId5"/>
    <p:sldId id="355" r:id="rId6"/>
    <p:sldId id="370" r:id="rId7"/>
    <p:sldId id="358" r:id="rId8"/>
    <p:sldId id="387" r:id="rId9"/>
    <p:sldId id="278" r:id="rId10"/>
    <p:sldId id="348" r:id="rId11"/>
    <p:sldId id="330" r:id="rId12"/>
    <p:sldId id="331" r:id="rId13"/>
    <p:sldId id="389" r:id="rId14"/>
    <p:sldId id="351" r:id="rId15"/>
    <p:sldId id="388" r:id="rId16"/>
    <p:sldId id="359" r:id="rId17"/>
    <p:sldId id="360" r:id="rId18"/>
    <p:sldId id="368" r:id="rId19"/>
    <p:sldId id="369" r:id="rId20"/>
    <p:sldId id="371" r:id="rId21"/>
    <p:sldId id="382" r:id="rId22"/>
    <p:sldId id="372" r:id="rId23"/>
    <p:sldId id="373" r:id="rId24"/>
    <p:sldId id="374" r:id="rId25"/>
    <p:sldId id="375" r:id="rId26"/>
    <p:sldId id="376" r:id="rId27"/>
    <p:sldId id="377" r:id="rId28"/>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id="{C1313FDE-F91C-504A-8F62-D01E114C2A05}">
          <p14:sldIdLst>
            <p14:sldId id="323"/>
            <p14:sldId id="386"/>
            <p14:sldId id="272"/>
            <p14:sldId id="312"/>
            <p14:sldId id="355"/>
            <p14:sldId id="370"/>
            <p14:sldId id="358"/>
            <p14:sldId id="387"/>
            <p14:sldId id="278"/>
            <p14:sldId id="348"/>
            <p14:sldId id="330"/>
            <p14:sldId id="331"/>
            <p14:sldId id="389"/>
            <p14:sldId id="351"/>
            <p14:sldId id="388"/>
            <p14:sldId id="359"/>
            <p14:sldId id="360"/>
            <p14:sldId id="368"/>
            <p14:sldId id="369"/>
          </p14:sldIdLst>
        </p14:section>
        <p14:section name="Global Relationship &amp; the WM Fund" id="{3C519C64-1A93-CC4A-AC18-66D571382977}">
          <p14:sldIdLst>
            <p14:sldId id="371"/>
            <p14:sldId id="382"/>
            <p14:sldId id="372"/>
            <p14:sldId id="373"/>
            <p14:sldId id="374"/>
            <p14:sldId id="375"/>
            <p14:sldId id="376"/>
            <p14:sldId id="377"/>
          </p14:sldIdLst>
        </p14:section>
      </p14:sectionLst>
    </p:ext>
    <p:ext uri="{EFAFB233-063F-42B5-8137-9DF3F51BA10A}">
      <p15:sldGuideLst xmlns:p15="http://schemas.microsoft.com/office/powerpoint/2012/main">
        <p15:guide id="1" orient="horz" pos="373"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58E4A"/>
    <a:srgbClr val="337949"/>
    <a:srgbClr val="FFF3B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109" autoAdjust="0"/>
    <p:restoredTop sz="89271" autoAdjust="0"/>
  </p:normalViewPr>
  <p:slideViewPr>
    <p:cSldViewPr snapToGrid="0" snapToObjects="1" showGuides="1">
      <p:cViewPr varScale="1">
        <p:scale>
          <a:sx n="152" d="100"/>
          <a:sy n="152" d="100"/>
        </p:scale>
        <p:origin x="184" y="1816"/>
      </p:cViewPr>
      <p:guideLst>
        <p:guide orient="horz" pos="373"/>
        <p:guide pos="2880"/>
      </p:guideLst>
    </p:cSldViewPr>
  </p:slideViewPr>
  <p:outlineViewPr>
    <p:cViewPr>
      <p:scale>
        <a:sx n="33" d="100"/>
        <a:sy n="33" d="100"/>
      </p:scale>
      <p:origin x="8" y="4912"/>
    </p:cViewPr>
  </p:outlineViewPr>
  <p:notesTextViewPr>
    <p:cViewPr>
      <p:scale>
        <a:sx n="114" d="100"/>
        <a:sy n="114"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959AE9-E8B8-4D75-8BFE-5D8D3A468480}" type="datetimeFigureOut">
              <a:rPr lang="en-GB" smtClean="0"/>
              <a:t>11/09/2020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34206C-1EC3-4FD4-A5AB-2992FBFE757E}" type="slidenum">
              <a:rPr lang="en-GB" smtClean="0"/>
              <a:t>‹#›</a:t>
            </a:fld>
            <a:endParaRPr lang="en-GB"/>
          </a:p>
        </p:txBody>
      </p:sp>
    </p:spTree>
    <p:extLst>
      <p:ext uri="{BB962C8B-B14F-4D97-AF65-F5344CB8AC3E}">
        <p14:creationId xmlns:p14="http://schemas.microsoft.com/office/powerpoint/2010/main" val="24417392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34206C-1EC3-4FD4-A5AB-2992FBFE757E}" type="slidenum">
              <a:rPr lang="en-GB" smtClean="0"/>
              <a:t>2</a:t>
            </a:fld>
            <a:endParaRPr lang="en-GB" dirty="0"/>
          </a:p>
        </p:txBody>
      </p:sp>
    </p:spTree>
    <p:extLst>
      <p:ext uri="{BB962C8B-B14F-4D97-AF65-F5344CB8AC3E}">
        <p14:creationId xmlns:p14="http://schemas.microsoft.com/office/powerpoint/2010/main" val="19845712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34206C-1EC3-4FD4-A5AB-2992FBFE757E}" type="slidenum">
              <a:rPr lang="en-GB" smtClean="0"/>
              <a:t>22</a:t>
            </a:fld>
            <a:endParaRPr lang="en-GB"/>
          </a:p>
        </p:txBody>
      </p:sp>
    </p:spTree>
    <p:extLst>
      <p:ext uri="{BB962C8B-B14F-4D97-AF65-F5344CB8AC3E}">
        <p14:creationId xmlns:p14="http://schemas.microsoft.com/office/powerpoint/2010/main" val="34088175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34206C-1EC3-4FD4-A5AB-2992FBFE757E}" type="slidenum">
              <a:rPr lang="en-GB" smtClean="0"/>
              <a:t>27</a:t>
            </a:fld>
            <a:endParaRPr lang="en-GB"/>
          </a:p>
        </p:txBody>
      </p:sp>
    </p:spTree>
    <p:extLst>
      <p:ext uri="{BB962C8B-B14F-4D97-AF65-F5344CB8AC3E}">
        <p14:creationId xmlns:p14="http://schemas.microsoft.com/office/powerpoint/2010/main" val="42348567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34206C-1EC3-4FD4-A5AB-2992FBFE757E}" type="slidenum">
              <a:rPr lang="en-GB" smtClean="0"/>
              <a:t>3</a:t>
            </a:fld>
            <a:endParaRPr lang="en-GB"/>
          </a:p>
        </p:txBody>
      </p:sp>
    </p:spTree>
    <p:extLst>
      <p:ext uri="{BB962C8B-B14F-4D97-AF65-F5344CB8AC3E}">
        <p14:creationId xmlns:p14="http://schemas.microsoft.com/office/powerpoint/2010/main" val="18910087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834206C-1EC3-4FD4-A5AB-2992FBFE757E}" type="slidenum">
              <a:rPr lang="en-GB" smtClean="0"/>
              <a:t>4</a:t>
            </a:fld>
            <a:endParaRPr lang="en-GB"/>
          </a:p>
        </p:txBody>
      </p:sp>
    </p:spTree>
    <p:extLst>
      <p:ext uri="{BB962C8B-B14F-4D97-AF65-F5344CB8AC3E}">
        <p14:creationId xmlns:p14="http://schemas.microsoft.com/office/powerpoint/2010/main" val="3288320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34206C-1EC3-4FD4-A5AB-2992FBFE757E}" type="slidenum">
              <a:rPr lang="en-GB" smtClean="0"/>
              <a:t>5</a:t>
            </a:fld>
            <a:endParaRPr lang="en-GB"/>
          </a:p>
        </p:txBody>
      </p:sp>
    </p:spTree>
    <p:extLst>
      <p:ext uri="{BB962C8B-B14F-4D97-AF65-F5344CB8AC3E}">
        <p14:creationId xmlns:p14="http://schemas.microsoft.com/office/powerpoint/2010/main" val="20315730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34206C-1EC3-4FD4-A5AB-2992FBFE757E}" type="slidenum">
              <a:rPr lang="en-GB" smtClean="0"/>
              <a:t>9</a:t>
            </a:fld>
            <a:endParaRPr lang="en-GB"/>
          </a:p>
        </p:txBody>
      </p:sp>
    </p:spTree>
    <p:extLst>
      <p:ext uri="{BB962C8B-B14F-4D97-AF65-F5344CB8AC3E}">
        <p14:creationId xmlns:p14="http://schemas.microsoft.com/office/powerpoint/2010/main" val="9848792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34206C-1EC3-4FD4-A5AB-2992FBFE757E}" type="slidenum">
              <a:rPr lang="en-GB" smtClean="0"/>
              <a:t>10</a:t>
            </a:fld>
            <a:endParaRPr lang="en-GB"/>
          </a:p>
        </p:txBody>
      </p:sp>
    </p:spTree>
    <p:extLst>
      <p:ext uri="{BB962C8B-B14F-4D97-AF65-F5344CB8AC3E}">
        <p14:creationId xmlns:p14="http://schemas.microsoft.com/office/powerpoint/2010/main" val="38569022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34206C-1EC3-4FD4-A5AB-2992FBFE757E}" type="slidenum">
              <a:rPr lang="en-GB" smtClean="0"/>
              <a:t>14</a:t>
            </a:fld>
            <a:endParaRPr lang="en-GB"/>
          </a:p>
        </p:txBody>
      </p:sp>
    </p:spTree>
    <p:extLst>
      <p:ext uri="{BB962C8B-B14F-4D97-AF65-F5344CB8AC3E}">
        <p14:creationId xmlns:p14="http://schemas.microsoft.com/office/powerpoint/2010/main" val="33766923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34206C-1EC3-4FD4-A5AB-2992FBFE757E}" type="slidenum">
              <a:rPr lang="en-GB" smtClean="0"/>
              <a:t>20</a:t>
            </a:fld>
            <a:endParaRPr lang="en-GB"/>
          </a:p>
        </p:txBody>
      </p:sp>
    </p:spTree>
    <p:extLst>
      <p:ext uri="{BB962C8B-B14F-4D97-AF65-F5344CB8AC3E}">
        <p14:creationId xmlns:p14="http://schemas.microsoft.com/office/powerpoint/2010/main" val="20213830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34206C-1EC3-4FD4-A5AB-2992FBFE757E}" type="slidenum">
              <a:rPr lang="en-GB" smtClean="0"/>
              <a:t>21</a:t>
            </a:fld>
            <a:endParaRPr lang="en-GB"/>
          </a:p>
        </p:txBody>
      </p:sp>
    </p:spTree>
    <p:extLst>
      <p:ext uri="{BB962C8B-B14F-4D97-AF65-F5344CB8AC3E}">
        <p14:creationId xmlns:p14="http://schemas.microsoft.com/office/powerpoint/2010/main" val="4476796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61259"/>
            <a:ext cx="7772400" cy="1102519"/>
          </a:xfrm>
        </p:spPr>
        <p:txBody>
          <a:bodyPr/>
          <a:lstStyle/>
          <a:p>
            <a:r>
              <a:rPr lang="en-GB"/>
              <a:t>Click to edit Master title style</a:t>
            </a:r>
            <a:endParaRPr lang="en-US"/>
          </a:p>
        </p:txBody>
      </p:sp>
      <p:sp>
        <p:nvSpPr>
          <p:cNvPr id="3" name="Subtitle 2"/>
          <p:cNvSpPr>
            <a:spLocks noGrp="1"/>
          </p:cNvSpPr>
          <p:nvPr>
            <p:ph type="subTitle" idx="1"/>
          </p:nvPr>
        </p:nvSpPr>
        <p:spPr>
          <a:xfrm>
            <a:off x="1371600" y="2578087"/>
            <a:ext cx="6400800" cy="131445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019DBEED-6C71-964D-832D-085589D38CD0}" type="datetimeFigureOut">
              <a:rPr lang="en-US" smtClean="0"/>
              <a:t>9/11/20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31ED78-CD93-3640-905A-02182788DD58}" type="slidenum">
              <a:rPr lang="en-US" smtClean="0"/>
              <a:t>‹#›</a:t>
            </a:fld>
            <a:endParaRPr lang="en-US"/>
          </a:p>
        </p:txBody>
      </p:sp>
    </p:spTree>
    <p:extLst>
      <p:ext uri="{BB962C8B-B14F-4D97-AF65-F5344CB8AC3E}">
        <p14:creationId xmlns:p14="http://schemas.microsoft.com/office/powerpoint/2010/main" val="34647388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019DBEED-6C71-964D-832D-085589D38CD0}" type="datetimeFigureOut">
              <a:rPr lang="en-US" smtClean="0"/>
              <a:t>9/11/20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31ED78-CD93-3640-905A-02182788DD58}" type="slidenum">
              <a:rPr lang="en-US" smtClean="0"/>
              <a:t>‹#›</a:t>
            </a:fld>
            <a:endParaRPr lang="en-US"/>
          </a:p>
        </p:txBody>
      </p:sp>
    </p:spTree>
    <p:extLst>
      <p:ext uri="{BB962C8B-B14F-4D97-AF65-F5344CB8AC3E}">
        <p14:creationId xmlns:p14="http://schemas.microsoft.com/office/powerpoint/2010/main" val="42124395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3"/>
            <a:ext cx="2057400" cy="3956399"/>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05983"/>
            <a:ext cx="6019800" cy="3956399"/>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3767136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358E4A"/>
                </a:solidFill>
              </a:defRPr>
            </a:lvl1pPr>
          </a:lstStyle>
          <a:p>
            <a:r>
              <a:rPr lang="en-GB" dirty="0"/>
              <a:t>Click to edit Master title style</a:t>
            </a:r>
            <a:endParaRPr lang="en-US" dirty="0"/>
          </a:p>
        </p:txBody>
      </p:sp>
      <p:sp>
        <p:nvSpPr>
          <p:cNvPr id="3" name="Content Placeholder 2"/>
          <p:cNvSpPr>
            <a:spLocks noGrp="1"/>
          </p:cNvSpPr>
          <p:nvPr>
            <p:ph idx="1" hasCustomPrompt="1"/>
          </p:nvPr>
        </p:nvSpPr>
        <p:spPr/>
        <p:txBody>
          <a:bodyPr>
            <a:noAutofit/>
          </a:bodyPr>
          <a:lstStyle>
            <a:lvl1pPr marL="0" indent="0">
              <a:spcBef>
                <a:spcPts val="0"/>
              </a:spcBef>
              <a:spcAft>
                <a:spcPts val="1400"/>
              </a:spcAft>
              <a:defRPr sz="2200"/>
            </a:lvl1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p:cNvSpPr>
            <a:spLocks noGrp="1"/>
          </p:cNvSpPr>
          <p:nvPr>
            <p:ph type="dt" sz="half" idx="10"/>
          </p:nvPr>
        </p:nvSpPr>
        <p:spPr/>
        <p:txBody>
          <a:bodyPr/>
          <a:lstStyle/>
          <a:p>
            <a:fld id="{019DBEED-6C71-964D-832D-085589D38CD0}" type="datetimeFigureOut">
              <a:rPr lang="en-US" smtClean="0"/>
              <a:t>9/11/20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31ED78-CD93-3640-905A-02182788DD58}" type="slidenum">
              <a:rPr lang="en-US" smtClean="0"/>
              <a:t>‹#›</a:t>
            </a:fld>
            <a:endParaRPr lang="en-US"/>
          </a:p>
        </p:txBody>
      </p:sp>
    </p:spTree>
    <p:extLst>
      <p:ext uri="{BB962C8B-B14F-4D97-AF65-F5344CB8AC3E}">
        <p14:creationId xmlns:p14="http://schemas.microsoft.com/office/powerpoint/2010/main" val="9842427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574898"/>
            <a:ext cx="7772400" cy="1021556"/>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1449760"/>
            <a:ext cx="7772400" cy="1125140"/>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019DBEED-6C71-964D-832D-085589D38CD0}" type="datetimeFigureOut">
              <a:rPr lang="en-US" smtClean="0"/>
              <a:t>9/11/20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31ED78-CD93-3640-905A-02182788DD58}" type="slidenum">
              <a:rPr lang="en-US" smtClean="0"/>
              <a:t>‹#›</a:t>
            </a:fld>
            <a:endParaRPr lang="en-US"/>
          </a:p>
        </p:txBody>
      </p:sp>
    </p:spTree>
    <p:extLst>
      <p:ext uri="{BB962C8B-B14F-4D97-AF65-F5344CB8AC3E}">
        <p14:creationId xmlns:p14="http://schemas.microsoft.com/office/powerpoint/2010/main" val="3659969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200153"/>
            <a:ext cx="4038600" cy="297019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200152"/>
            <a:ext cx="4038600" cy="297018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019DBEED-6C71-964D-832D-085589D38CD0}" type="datetimeFigureOut">
              <a:rPr lang="en-US" smtClean="0"/>
              <a:t>9/11/20</a:t>
            </a:fld>
            <a:endParaRPr lang="en-US"/>
          </a:p>
        </p:txBody>
      </p:sp>
      <p:sp>
        <p:nvSpPr>
          <p:cNvPr id="7" name="Slide Number Placeholder 6"/>
          <p:cNvSpPr>
            <a:spLocks noGrp="1"/>
          </p:cNvSpPr>
          <p:nvPr>
            <p:ph type="sldNum" sz="quarter" idx="12"/>
          </p:nvPr>
        </p:nvSpPr>
        <p:spPr/>
        <p:txBody>
          <a:bodyPr/>
          <a:lstStyle/>
          <a:p>
            <a:fld id="{6A31ED78-CD93-3640-905A-02182788DD58}" type="slidenum">
              <a:rPr lang="en-US" smtClean="0"/>
              <a:t>‹#›</a:t>
            </a:fld>
            <a:endParaRPr lang="en-US"/>
          </a:p>
        </p:txBody>
      </p:sp>
    </p:spTree>
    <p:extLst>
      <p:ext uri="{BB962C8B-B14F-4D97-AF65-F5344CB8AC3E}">
        <p14:creationId xmlns:p14="http://schemas.microsoft.com/office/powerpoint/2010/main" val="27073841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1631159"/>
            <a:ext cx="4040188" cy="253918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31" y="1631159"/>
            <a:ext cx="4041775" cy="253918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019DBEED-6C71-964D-832D-085589D38CD0}" type="datetimeFigureOut">
              <a:rPr lang="en-US" smtClean="0"/>
              <a:t>9/11/20</a:t>
            </a:fld>
            <a:endParaRPr lang="en-US"/>
          </a:p>
        </p:txBody>
      </p:sp>
      <p:sp>
        <p:nvSpPr>
          <p:cNvPr id="9" name="Slide Number Placeholder 8"/>
          <p:cNvSpPr>
            <a:spLocks noGrp="1"/>
          </p:cNvSpPr>
          <p:nvPr>
            <p:ph type="sldNum" sz="quarter" idx="12"/>
          </p:nvPr>
        </p:nvSpPr>
        <p:spPr/>
        <p:txBody>
          <a:bodyPr/>
          <a:lstStyle/>
          <a:p>
            <a:fld id="{6A31ED78-CD93-3640-905A-02182788DD58}" type="slidenum">
              <a:rPr lang="en-US" smtClean="0"/>
              <a:t>‹#›</a:t>
            </a:fld>
            <a:endParaRPr lang="en-US"/>
          </a:p>
        </p:txBody>
      </p:sp>
    </p:spTree>
    <p:extLst>
      <p:ext uri="{BB962C8B-B14F-4D97-AF65-F5344CB8AC3E}">
        <p14:creationId xmlns:p14="http://schemas.microsoft.com/office/powerpoint/2010/main" val="22451581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19DBEED-6C71-964D-832D-085589D38CD0}" type="datetimeFigureOut">
              <a:rPr lang="en-US" smtClean="0"/>
              <a:t>9/11/20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A31ED78-CD93-3640-905A-02182788DD58}" type="slidenum">
              <a:rPr lang="en-US" smtClean="0"/>
              <a:t>‹#›</a:t>
            </a:fld>
            <a:endParaRPr lang="en-US"/>
          </a:p>
        </p:txBody>
      </p:sp>
      <p:sp>
        <p:nvSpPr>
          <p:cNvPr id="6" name="Title 1">
            <a:extLst>
              <a:ext uri="{FF2B5EF4-FFF2-40B4-BE49-F238E27FC236}">
                <a16:creationId xmlns:a16="http://schemas.microsoft.com/office/drawing/2014/main" id="{2D4502D2-0443-2440-A2EF-EFCFA9F0B1B3}"/>
              </a:ext>
            </a:extLst>
          </p:cNvPr>
          <p:cNvSpPr>
            <a:spLocks noGrp="1"/>
          </p:cNvSpPr>
          <p:nvPr>
            <p:ph type="title"/>
          </p:nvPr>
        </p:nvSpPr>
        <p:spPr>
          <a:xfrm>
            <a:off x="612000" y="489600"/>
            <a:ext cx="8229600" cy="535923"/>
          </a:xfrm>
        </p:spPr>
        <p:txBody>
          <a:bodyPr/>
          <a:lstStyle>
            <a:lvl1pPr>
              <a:defRPr>
                <a:solidFill>
                  <a:srgbClr val="358E4A"/>
                </a:solidFill>
              </a:defRPr>
            </a:lvl1pPr>
          </a:lstStyle>
          <a:p>
            <a:r>
              <a:rPr lang="en-GB" dirty="0"/>
              <a:t>Click to edit Master title style</a:t>
            </a:r>
            <a:endParaRPr lang="en-US" dirty="0"/>
          </a:p>
        </p:txBody>
      </p:sp>
    </p:spTree>
    <p:extLst>
      <p:ext uri="{BB962C8B-B14F-4D97-AF65-F5344CB8AC3E}">
        <p14:creationId xmlns:p14="http://schemas.microsoft.com/office/powerpoint/2010/main" val="6653814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9DBEED-6C71-964D-832D-085589D38CD0}" type="datetimeFigureOut">
              <a:rPr lang="en-US" smtClean="0"/>
              <a:t>9/11/20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A31ED78-CD93-3640-905A-02182788DD58}" type="slidenum">
              <a:rPr lang="en-US" smtClean="0"/>
              <a:t>‹#›</a:t>
            </a:fld>
            <a:endParaRPr lang="en-US"/>
          </a:p>
        </p:txBody>
      </p:sp>
    </p:spTree>
    <p:extLst>
      <p:ext uri="{BB962C8B-B14F-4D97-AF65-F5344CB8AC3E}">
        <p14:creationId xmlns:p14="http://schemas.microsoft.com/office/powerpoint/2010/main" val="5632952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7"/>
            <a:ext cx="3008313" cy="871538"/>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04790"/>
            <a:ext cx="5111750" cy="396555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6" y="1076326"/>
            <a:ext cx="3008313" cy="3094014"/>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019DBEED-6C71-964D-832D-085589D38CD0}" type="datetimeFigureOut">
              <a:rPr lang="en-US" smtClean="0"/>
              <a:t>9/11/20</a:t>
            </a:fld>
            <a:endParaRPr lang="en-US"/>
          </a:p>
        </p:txBody>
      </p:sp>
      <p:sp>
        <p:nvSpPr>
          <p:cNvPr id="7" name="Slide Number Placeholder 6"/>
          <p:cNvSpPr>
            <a:spLocks noGrp="1"/>
          </p:cNvSpPr>
          <p:nvPr>
            <p:ph type="sldNum" sz="quarter" idx="12"/>
          </p:nvPr>
        </p:nvSpPr>
        <p:spPr/>
        <p:txBody>
          <a:bodyPr/>
          <a:lstStyle/>
          <a:p>
            <a:fld id="{6A31ED78-CD93-3640-905A-02182788DD58}" type="slidenum">
              <a:rPr lang="en-US" smtClean="0"/>
              <a:t>‹#›</a:t>
            </a:fld>
            <a:endParaRPr lang="en-US"/>
          </a:p>
        </p:txBody>
      </p:sp>
    </p:spTree>
    <p:extLst>
      <p:ext uri="{BB962C8B-B14F-4D97-AF65-F5344CB8AC3E}">
        <p14:creationId xmlns:p14="http://schemas.microsoft.com/office/powerpoint/2010/main" val="2877092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397243"/>
            <a:ext cx="5486400" cy="425054"/>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377031"/>
            <a:ext cx="5486400" cy="2937661"/>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1792288" y="3822295"/>
            <a:ext cx="5486400" cy="348044"/>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019DBEED-6C71-964D-832D-085589D38CD0}" type="datetimeFigureOut">
              <a:rPr lang="en-US" smtClean="0"/>
              <a:t>9/11/20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31ED78-CD93-3640-905A-02182788DD58}" type="slidenum">
              <a:rPr lang="en-US" smtClean="0"/>
              <a:t>‹#›</a:t>
            </a:fld>
            <a:endParaRPr lang="en-US"/>
          </a:p>
        </p:txBody>
      </p:sp>
    </p:spTree>
    <p:extLst>
      <p:ext uri="{BB962C8B-B14F-4D97-AF65-F5344CB8AC3E}">
        <p14:creationId xmlns:p14="http://schemas.microsoft.com/office/powerpoint/2010/main" val="18135075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a:stretch>
            <a:fillRect/>
          </a:stretch>
        </p:blipFill>
        <p:spPr>
          <a:xfrm>
            <a:off x="0" y="4257207"/>
            <a:ext cx="9144000" cy="886298"/>
          </a:xfrm>
          <a:prstGeom prst="rect">
            <a:avLst/>
          </a:prstGeom>
        </p:spPr>
      </p:pic>
      <p:sp>
        <p:nvSpPr>
          <p:cNvPr id="2" name="Title Placeholder 1"/>
          <p:cNvSpPr>
            <a:spLocks noGrp="1"/>
          </p:cNvSpPr>
          <p:nvPr>
            <p:ph type="title"/>
          </p:nvPr>
        </p:nvSpPr>
        <p:spPr>
          <a:xfrm>
            <a:off x="612000" y="489600"/>
            <a:ext cx="8229600" cy="535923"/>
          </a:xfrm>
          <a:prstGeom prst="rect">
            <a:avLst/>
          </a:prstGeom>
        </p:spPr>
        <p:txBody>
          <a:bodyPr vert="horz" lIns="0" tIns="0" rIns="0" bIns="0" rtlCol="0" anchor="t">
            <a:noAutofit/>
          </a:bodyPr>
          <a:lstStyle/>
          <a:p>
            <a:r>
              <a:rPr lang="en-GB" dirty="0"/>
              <a:t>Click to edit Master title style</a:t>
            </a:r>
            <a:endParaRPr lang="en-US" dirty="0"/>
          </a:p>
        </p:txBody>
      </p:sp>
      <p:sp>
        <p:nvSpPr>
          <p:cNvPr id="3" name="Text Placeholder 2"/>
          <p:cNvSpPr>
            <a:spLocks noGrp="1"/>
          </p:cNvSpPr>
          <p:nvPr>
            <p:ph type="body" idx="1"/>
          </p:nvPr>
        </p:nvSpPr>
        <p:spPr>
          <a:xfrm>
            <a:off x="612000" y="1198800"/>
            <a:ext cx="7917005" cy="25273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4170342"/>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19DBEED-6C71-964D-832D-085589D38CD0}" type="datetimeFigureOut">
              <a:rPr lang="en-US" smtClean="0"/>
              <a:t>9/11/20</a:t>
            </a:fld>
            <a:endParaRPr lang="en-US"/>
          </a:p>
        </p:txBody>
      </p:sp>
      <p:sp>
        <p:nvSpPr>
          <p:cNvPr id="5" name="Footer Placeholder 4"/>
          <p:cNvSpPr>
            <a:spLocks noGrp="1"/>
          </p:cNvSpPr>
          <p:nvPr>
            <p:ph type="ftr" sz="quarter" idx="3"/>
          </p:nvPr>
        </p:nvSpPr>
        <p:spPr>
          <a:xfrm>
            <a:off x="5791200" y="3888537"/>
            <a:ext cx="2895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170342"/>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A31ED78-CD93-3640-905A-02182788DD58}" type="slidenum">
              <a:rPr lang="en-US" smtClean="0"/>
              <a:t>‹#›</a:t>
            </a:fld>
            <a:endParaRPr lang="en-US"/>
          </a:p>
        </p:txBody>
      </p:sp>
      <p:pic>
        <p:nvPicPr>
          <p:cNvPr id="11" name="Picture 10">
            <a:extLst>
              <a:ext uri="{FF2B5EF4-FFF2-40B4-BE49-F238E27FC236}">
                <a16:creationId xmlns:a16="http://schemas.microsoft.com/office/drawing/2014/main" id="{86F664F2-05C6-BC46-B906-5A1EF466124A}"/>
              </a:ext>
            </a:extLst>
          </p:cNvPr>
          <p:cNvPicPr>
            <a:picLocks noChangeAspect="1"/>
          </p:cNvPicPr>
          <p:nvPr userDrawn="1"/>
        </p:nvPicPr>
        <p:blipFill>
          <a:blip r:embed="rId14"/>
          <a:stretch>
            <a:fillRect/>
          </a:stretch>
        </p:blipFill>
        <p:spPr>
          <a:xfrm>
            <a:off x="457200" y="4490078"/>
            <a:ext cx="2824202" cy="450107"/>
          </a:xfrm>
          <a:prstGeom prst="rect">
            <a:avLst/>
          </a:prstGeom>
        </p:spPr>
      </p:pic>
      <p:pic>
        <p:nvPicPr>
          <p:cNvPr id="12" name="Picture 11">
            <a:extLst>
              <a:ext uri="{FF2B5EF4-FFF2-40B4-BE49-F238E27FC236}">
                <a16:creationId xmlns:a16="http://schemas.microsoft.com/office/drawing/2014/main" id="{AF2D719D-5AA4-F940-B7B0-FF0140639379}"/>
              </a:ext>
            </a:extLst>
          </p:cNvPr>
          <p:cNvPicPr>
            <a:picLocks noChangeAspect="1"/>
          </p:cNvPicPr>
          <p:nvPr userDrawn="1"/>
        </p:nvPicPr>
        <p:blipFill>
          <a:blip r:embed="rId15"/>
          <a:stretch>
            <a:fillRect/>
          </a:stretch>
        </p:blipFill>
        <p:spPr>
          <a:xfrm>
            <a:off x="5549013" y="4531946"/>
            <a:ext cx="2376275" cy="209919"/>
          </a:xfrm>
          <a:prstGeom prst="rect">
            <a:avLst/>
          </a:prstGeom>
        </p:spPr>
      </p:pic>
      <p:pic>
        <p:nvPicPr>
          <p:cNvPr id="13" name="Picture 12">
            <a:extLst>
              <a:ext uri="{FF2B5EF4-FFF2-40B4-BE49-F238E27FC236}">
                <a16:creationId xmlns:a16="http://schemas.microsoft.com/office/drawing/2014/main" id="{91CAC395-7473-F545-91F2-325E9D30FD4D}"/>
              </a:ext>
            </a:extLst>
          </p:cNvPr>
          <p:cNvPicPr>
            <a:picLocks noChangeAspect="1"/>
          </p:cNvPicPr>
          <p:nvPr userDrawn="1"/>
        </p:nvPicPr>
        <p:blipFill rotWithShape="1">
          <a:blip r:embed="rId16" cstate="print">
            <a:extLst>
              <a:ext uri="{28A0092B-C50C-407E-A947-70E740481C1C}">
                <a14:useLocalDpi xmlns:a14="http://schemas.microsoft.com/office/drawing/2010/main"/>
              </a:ext>
            </a:extLst>
          </a:blip>
          <a:srcRect r="17390" b="-2287"/>
          <a:stretch/>
        </p:blipFill>
        <p:spPr>
          <a:xfrm>
            <a:off x="5564978" y="4821571"/>
            <a:ext cx="3125585" cy="147304"/>
          </a:xfrm>
          <a:prstGeom prst="rect">
            <a:avLst/>
          </a:prstGeom>
        </p:spPr>
      </p:pic>
    </p:spTree>
    <p:extLst>
      <p:ext uri="{BB962C8B-B14F-4D97-AF65-F5344CB8AC3E}">
        <p14:creationId xmlns:p14="http://schemas.microsoft.com/office/powerpoint/2010/main" val="39544151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189" rtl="0" eaLnBrk="1" latinLnBrk="0" hangingPunct="1">
        <a:spcBef>
          <a:spcPct val="0"/>
        </a:spcBef>
        <a:buNone/>
        <a:defRPr sz="3200" kern="1200" baseline="0">
          <a:solidFill>
            <a:schemeClr val="tx1"/>
          </a:solidFill>
          <a:latin typeface="+mj-lt"/>
          <a:ea typeface="+mj-ea"/>
          <a:cs typeface="+mj-cs"/>
        </a:defRPr>
      </a:lvl1pPr>
    </p:titleStyle>
    <p:bodyStyle>
      <a:lvl1pPr marL="342891" indent="-342891" algn="l" defTabSz="457189" rtl="0" eaLnBrk="1" latinLnBrk="0" hangingPunct="1">
        <a:spcBef>
          <a:spcPct val="20000"/>
        </a:spcBef>
        <a:buFont typeface="Arial"/>
        <a:buChar char="•"/>
        <a:defRPr sz="3200" kern="1200">
          <a:solidFill>
            <a:schemeClr val="tx1"/>
          </a:solidFill>
          <a:latin typeface="+mn-lt"/>
          <a:ea typeface="+mn-ea"/>
          <a:cs typeface="+mn-cs"/>
        </a:defRPr>
      </a:lvl1pPr>
      <a:lvl2pPr marL="742932" indent="-285744" algn="l" defTabSz="457189" rtl="0" eaLnBrk="1" latinLnBrk="0" hangingPunct="1">
        <a:spcBef>
          <a:spcPct val="20000"/>
        </a:spcBef>
        <a:buFont typeface="Arial"/>
        <a:buChar char="–"/>
        <a:defRPr sz="2800" kern="1200">
          <a:solidFill>
            <a:schemeClr val="tx1"/>
          </a:solidFill>
          <a:latin typeface="+mn-lt"/>
          <a:ea typeface="+mn-ea"/>
          <a:cs typeface="+mn-cs"/>
        </a:defRPr>
      </a:lvl2pPr>
      <a:lvl3pPr marL="1142971" indent="-228594" algn="l" defTabSz="457189" rtl="0" eaLnBrk="1" latinLnBrk="0" hangingPunct="1">
        <a:spcBef>
          <a:spcPct val="20000"/>
        </a:spcBef>
        <a:buFont typeface="Arial"/>
        <a:buChar char="•"/>
        <a:defRPr sz="24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2000" kern="1200">
          <a:solidFill>
            <a:schemeClr val="tx1"/>
          </a:solidFill>
          <a:latin typeface="+mn-lt"/>
          <a:ea typeface="+mn-ea"/>
          <a:cs typeface="+mn-cs"/>
        </a:defRPr>
      </a:lvl4pPr>
      <a:lvl5pPr marL="2057349" indent="-228594" algn="l" defTabSz="457189" rtl="0" eaLnBrk="1" latinLnBrk="0" hangingPunct="1">
        <a:spcBef>
          <a:spcPct val="20000"/>
        </a:spcBef>
        <a:buFont typeface="Arial"/>
        <a:buChar char="»"/>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drive.google.com/file/d/1wQ2QLnKqd3DwJSn7NNm6J6mLa-bjD-5q/view?usp=sharing"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emf"/></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72000" y="1126212"/>
            <a:ext cx="7200000" cy="2401915"/>
          </a:xfrm>
        </p:spPr>
        <p:txBody>
          <a:bodyPr anchor="ctr" anchorCtr="0">
            <a:noAutofit/>
          </a:bodyPr>
          <a:lstStyle/>
          <a:p>
            <a:pPr algn="ctr">
              <a:spcAft>
                <a:spcPts val="2000"/>
              </a:spcAft>
              <a:buNone/>
            </a:pPr>
            <a:r>
              <a:rPr lang="en-GB" sz="2400" i="1" dirty="0"/>
              <a:t>These slides accompany </a:t>
            </a:r>
            <a:br>
              <a:rPr lang="en-GB" sz="2400" i="1" dirty="0"/>
            </a:br>
            <a:r>
              <a:rPr lang="en-GB" sz="2400" b="1" i="1" dirty="0"/>
              <a:t>Service 2: A Local Arrangement Service. </a:t>
            </a:r>
            <a:br>
              <a:rPr lang="en-GB" sz="2400" b="1" i="1" dirty="0"/>
            </a:br>
            <a:r>
              <a:rPr lang="en-GB" sz="2400" i="1" dirty="0"/>
              <a:t>There are explanatory notes for the leader in the Global Relationship Worship Resource Pack, which you </a:t>
            </a:r>
            <a:br>
              <a:rPr lang="en-GB" sz="2400" i="1" dirty="0"/>
            </a:br>
            <a:r>
              <a:rPr lang="en-GB" sz="2400" i="1" dirty="0"/>
              <a:t>can download from the Methodist Church website.</a:t>
            </a:r>
          </a:p>
          <a:p>
            <a:pPr algn="ctr">
              <a:spcAft>
                <a:spcPts val="2000"/>
              </a:spcAft>
              <a:buNone/>
            </a:pPr>
            <a:r>
              <a:rPr lang="en-GB" sz="2400" i="1" dirty="0"/>
              <a:t>You can edit slides and insert hymn lyrics if you like. </a:t>
            </a:r>
          </a:p>
        </p:txBody>
      </p:sp>
    </p:spTree>
    <p:extLst>
      <p:ext uri="{BB962C8B-B14F-4D97-AF65-F5344CB8AC3E}">
        <p14:creationId xmlns:p14="http://schemas.microsoft.com/office/powerpoint/2010/main" val="22304065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12000" y="1198800"/>
            <a:ext cx="3372771" cy="2369880"/>
          </a:xfrm>
          <a:prstGeom prst="rect">
            <a:avLst/>
          </a:prstGeom>
          <a:noFill/>
        </p:spPr>
        <p:txBody>
          <a:bodyPr wrap="square" lIns="0" tIns="0" rIns="0" bIns="0" rtlCol="0">
            <a:spAutoFit/>
          </a:bodyPr>
          <a:lstStyle/>
          <a:p>
            <a:r>
              <a:rPr lang="en-GB" sz="2200" dirty="0"/>
              <a:t>The presidential theme this year is, “The best of all is, God is with us”. Hear a testimony from </a:t>
            </a:r>
            <a:r>
              <a:rPr lang="en-GB" sz="2200" dirty="0" err="1"/>
              <a:t>Asela</a:t>
            </a:r>
            <a:r>
              <a:rPr lang="en-GB" sz="2200" dirty="0"/>
              <a:t> </a:t>
            </a:r>
            <a:r>
              <a:rPr lang="en-GB" sz="2200" dirty="0" err="1"/>
              <a:t>Tuisawau</a:t>
            </a:r>
            <a:r>
              <a:rPr lang="en-GB" sz="2200" dirty="0"/>
              <a:t>, a student of the Pacific Theological College in Fiji.</a:t>
            </a:r>
          </a:p>
        </p:txBody>
      </p:sp>
      <p:sp>
        <p:nvSpPr>
          <p:cNvPr id="2" name="Title 1">
            <a:extLst>
              <a:ext uri="{FF2B5EF4-FFF2-40B4-BE49-F238E27FC236}">
                <a16:creationId xmlns:a16="http://schemas.microsoft.com/office/drawing/2014/main" id="{C80C68C3-2E58-6045-B11F-F1ADDE7486BC}"/>
              </a:ext>
            </a:extLst>
          </p:cNvPr>
          <p:cNvSpPr>
            <a:spLocks noGrp="1"/>
          </p:cNvSpPr>
          <p:nvPr>
            <p:ph type="title"/>
          </p:nvPr>
        </p:nvSpPr>
        <p:spPr/>
        <p:txBody>
          <a:bodyPr/>
          <a:lstStyle/>
          <a:p>
            <a:r>
              <a:rPr lang="en-US" dirty="0"/>
              <a:t>First testimony</a:t>
            </a:r>
          </a:p>
        </p:txBody>
      </p:sp>
      <p:pic>
        <p:nvPicPr>
          <p:cNvPr id="4" name="Picture 3">
            <a:extLst>
              <a:ext uri="{FF2B5EF4-FFF2-40B4-BE49-F238E27FC236}">
                <a16:creationId xmlns:a16="http://schemas.microsoft.com/office/drawing/2014/main" id="{A1625C54-7990-1342-BBA3-D645BB3441D3}"/>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470"/>
          <a:stretch/>
        </p:blipFill>
        <p:spPr>
          <a:xfrm>
            <a:off x="4320000" y="1198800"/>
            <a:ext cx="4211274" cy="2708434"/>
          </a:xfrm>
          <a:prstGeom prst="rect">
            <a:avLst/>
          </a:prstGeom>
        </p:spPr>
      </p:pic>
    </p:spTree>
    <p:extLst>
      <p:ext uri="{BB962C8B-B14F-4D97-AF65-F5344CB8AC3E}">
        <p14:creationId xmlns:p14="http://schemas.microsoft.com/office/powerpoint/2010/main" val="32356436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612000" y="1198800"/>
            <a:ext cx="5635838" cy="1195199"/>
          </a:xfrm>
          <a:prstGeom prst="rect">
            <a:avLst/>
          </a:prstGeom>
          <a:noFill/>
        </p:spPr>
        <p:txBody>
          <a:bodyPr wrap="none" lIns="0" tIns="0" rIns="0" bIns="0" rtlCol="0">
            <a:spAutoFit/>
          </a:bodyPr>
          <a:lstStyle/>
          <a:p>
            <a:pPr lvl="0">
              <a:spcAft>
                <a:spcPts val="1400"/>
              </a:spcAft>
              <a:defRPr/>
            </a:pPr>
            <a:r>
              <a:rPr kumimoji="0" lang="en-GB" sz="2200" b="0" i="1" u="none" strike="noStrike" kern="1200" cap="none" spc="0" normalizeH="0" baseline="0" noProof="0" dirty="0">
                <a:ln>
                  <a:noFill/>
                </a:ln>
                <a:solidFill>
                  <a:prstClr val="black"/>
                </a:solidFill>
                <a:effectLst/>
                <a:uLnTx/>
                <a:uFillTx/>
                <a:latin typeface="Franklin Gothic Book"/>
                <a:ea typeface="+mn-ea"/>
                <a:cs typeface="+mn-cs"/>
              </a:rPr>
              <a:t>Choose from:</a:t>
            </a:r>
          </a:p>
          <a:p>
            <a:pPr lvl="0">
              <a:defRPr/>
            </a:pPr>
            <a:r>
              <a:rPr kumimoji="0" lang="en-GB" sz="2200" b="0" u="none" strike="noStrike" kern="1200" cap="none" spc="0" normalizeH="0" baseline="0" noProof="0" dirty="0">
                <a:ln>
                  <a:noFill/>
                </a:ln>
                <a:solidFill>
                  <a:prstClr val="black"/>
                </a:solidFill>
                <a:effectLst/>
                <a:uLnTx/>
                <a:uFillTx/>
                <a:latin typeface="Franklin Gothic Book"/>
                <a:ea typeface="+mn-ea"/>
                <a:cs typeface="+mn-cs"/>
              </a:rPr>
              <a:t>Longing for light, we wait in darkness </a:t>
            </a:r>
            <a:r>
              <a:rPr lang="en-GB" sz="2200" dirty="0">
                <a:solidFill>
                  <a:prstClr val="black"/>
                </a:solidFill>
              </a:rPr>
              <a:t>(</a:t>
            </a:r>
            <a:r>
              <a:rPr lang="en-GB" sz="2200" i="1" dirty="0" err="1">
                <a:solidFill>
                  <a:prstClr val="black"/>
                </a:solidFill>
              </a:rPr>
              <a:t>StF</a:t>
            </a:r>
            <a:r>
              <a:rPr lang="en-GB" sz="2200" dirty="0">
                <a:solidFill>
                  <a:prstClr val="black"/>
                </a:solidFill>
              </a:rPr>
              <a:t> 706) </a:t>
            </a:r>
            <a:br>
              <a:rPr lang="en-GB" sz="2200" dirty="0">
                <a:solidFill>
                  <a:prstClr val="black"/>
                </a:solidFill>
              </a:rPr>
            </a:br>
            <a:r>
              <a:rPr lang="en-GB" sz="2200" dirty="0">
                <a:solidFill>
                  <a:prstClr val="black"/>
                </a:solidFill>
              </a:rPr>
              <a:t>O love that wilt not let me go (</a:t>
            </a:r>
            <a:r>
              <a:rPr lang="en-GB" sz="2200" i="1" dirty="0">
                <a:solidFill>
                  <a:prstClr val="black"/>
                </a:solidFill>
              </a:rPr>
              <a:t>H&amp;P </a:t>
            </a:r>
            <a:r>
              <a:rPr lang="en-GB" sz="2200" dirty="0">
                <a:solidFill>
                  <a:prstClr val="black"/>
                </a:solidFill>
              </a:rPr>
              <a:t>685)</a:t>
            </a:r>
            <a:endParaRPr kumimoji="0" lang="en-GB" sz="2200" b="0" i="1" u="none" strike="noStrike" kern="1200" cap="none" spc="0" normalizeH="0" baseline="0" noProof="0" dirty="0">
              <a:ln>
                <a:noFill/>
              </a:ln>
              <a:solidFill>
                <a:prstClr val="black"/>
              </a:solidFill>
              <a:effectLst/>
              <a:uLnTx/>
              <a:uFillTx/>
              <a:latin typeface="Franklin Gothic Book"/>
              <a:ea typeface="+mn-ea"/>
              <a:cs typeface="+mn-cs"/>
            </a:endParaRPr>
          </a:p>
        </p:txBody>
      </p:sp>
      <p:sp>
        <p:nvSpPr>
          <p:cNvPr id="2" name="Title 1">
            <a:extLst>
              <a:ext uri="{FF2B5EF4-FFF2-40B4-BE49-F238E27FC236}">
                <a16:creationId xmlns:a16="http://schemas.microsoft.com/office/drawing/2014/main" id="{200BE295-EB5A-D945-A63F-B86BF5A15D72}"/>
              </a:ext>
            </a:extLst>
          </p:cNvPr>
          <p:cNvSpPr>
            <a:spLocks noGrp="1"/>
          </p:cNvSpPr>
          <p:nvPr>
            <p:ph type="title"/>
          </p:nvPr>
        </p:nvSpPr>
        <p:spPr/>
        <p:txBody>
          <a:bodyPr/>
          <a:lstStyle/>
          <a:p>
            <a:r>
              <a:rPr lang="en-US" dirty="0"/>
              <a:t>Hymn</a:t>
            </a:r>
          </a:p>
        </p:txBody>
      </p:sp>
    </p:spTree>
    <p:extLst>
      <p:ext uri="{BB962C8B-B14F-4D97-AF65-F5344CB8AC3E}">
        <p14:creationId xmlns:p14="http://schemas.microsoft.com/office/powerpoint/2010/main" val="21636271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12001" y="1198800"/>
            <a:ext cx="7704000" cy="2708434"/>
          </a:xfrm>
          <a:prstGeom prst="rect">
            <a:avLst/>
          </a:prstGeom>
          <a:noFill/>
        </p:spPr>
        <p:txBody>
          <a:bodyPr wrap="square" lIns="0" tIns="0" rIns="0" bIns="0" rtlCol="0">
            <a:spAutoFit/>
          </a:bodyPr>
          <a:lstStyle/>
          <a:p>
            <a:r>
              <a:rPr lang="en-GB" sz="2200" dirty="0"/>
              <a:t>Again he began to teach beside the sea. Such a very large crowd gathered around him that he got into a boat on the sea and sat there, while the whole crowd was beside the sea on the land. He began to teach them many things in parables, and in his teaching he said to them: ‘Listen! A sower went out to sow. And as he sowed, some seed fell on the path, and the birds came and ate it up. Other seed fell on rocky ground, where it did not have much soil, and it sprang up quickly, since it had no depth of soil.</a:t>
            </a:r>
          </a:p>
        </p:txBody>
      </p:sp>
      <p:sp>
        <p:nvSpPr>
          <p:cNvPr id="2" name="Title 1">
            <a:extLst>
              <a:ext uri="{FF2B5EF4-FFF2-40B4-BE49-F238E27FC236}">
                <a16:creationId xmlns:a16="http://schemas.microsoft.com/office/drawing/2014/main" id="{213AB885-D6FF-794C-9590-9FD7BAC3355F}"/>
              </a:ext>
            </a:extLst>
          </p:cNvPr>
          <p:cNvSpPr>
            <a:spLocks noGrp="1"/>
          </p:cNvSpPr>
          <p:nvPr>
            <p:ph type="title"/>
          </p:nvPr>
        </p:nvSpPr>
        <p:spPr/>
        <p:txBody>
          <a:bodyPr/>
          <a:lstStyle/>
          <a:p>
            <a:r>
              <a:rPr lang="en-US" dirty="0"/>
              <a:t>Reading</a:t>
            </a:r>
            <a:r>
              <a:rPr lang="en-US" sz="2600" i="1" dirty="0">
                <a:latin typeface="+mn-lt"/>
              </a:rPr>
              <a:t>  [1 of 2]</a:t>
            </a:r>
          </a:p>
        </p:txBody>
      </p:sp>
    </p:spTree>
    <p:extLst>
      <p:ext uri="{BB962C8B-B14F-4D97-AF65-F5344CB8AC3E}">
        <p14:creationId xmlns:p14="http://schemas.microsoft.com/office/powerpoint/2010/main" val="18182123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12001" y="1198800"/>
            <a:ext cx="7704000" cy="2031325"/>
          </a:xfrm>
          <a:prstGeom prst="rect">
            <a:avLst/>
          </a:prstGeom>
          <a:noFill/>
        </p:spPr>
        <p:txBody>
          <a:bodyPr wrap="square" lIns="0" tIns="0" rIns="0" bIns="0" rtlCol="0">
            <a:spAutoFit/>
          </a:bodyPr>
          <a:lstStyle/>
          <a:p>
            <a:r>
              <a:rPr lang="en-GB" sz="2200" dirty="0"/>
              <a:t>And when the sun rose, it was scorched; and since it had no root, it withered away. The seed fell among thorns, and the thorns grew up and choked it, and it yielded no grain. Other seed fell into good soil and brought forth grain, growing up and increasing and yielding thirty and sixty and a hundredfold.’ And he said, ‘Let anyone with ears to hear listen!’ </a:t>
            </a:r>
            <a:r>
              <a:rPr lang="en-GB" sz="2000" b="1" dirty="0"/>
              <a:t>Mark 4:1–9</a:t>
            </a:r>
            <a:endParaRPr lang="en-GB" sz="2000" dirty="0"/>
          </a:p>
        </p:txBody>
      </p:sp>
      <p:sp>
        <p:nvSpPr>
          <p:cNvPr id="2" name="Title 1">
            <a:extLst>
              <a:ext uri="{FF2B5EF4-FFF2-40B4-BE49-F238E27FC236}">
                <a16:creationId xmlns:a16="http://schemas.microsoft.com/office/drawing/2014/main" id="{213AB885-D6FF-794C-9590-9FD7BAC3355F}"/>
              </a:ext>
            </a:extLst>
          </p:cNvPr>
          <p:cNvSpPr>
            <a:spLocks noGrp="1"/>
          </p:cNvSpPr>
          <p:nvPr>
            <p:ph type="title"/>
          </p:nvPr>
        </p:nvSpPr>
        <p:spPr/>
        <p:txBody>
          <a:bodyPr/>
          <a:lstStyle/>
          <a:p>
            <a:r>
              <a:rPr lang="en-US" dirty="0"/>
              <a:t>Reading</a:t>
            </a:r>
            <a:r>
              <a:rPr lang="en-US" sz="2600" i="1" dirty="0">
                <a:latin typeface="+mn-lt"/>
              </a:rPr>
              <a:t>  [2 of 2]</a:t>
            </a:r>
          </a:p>
        </p:txBody>
      </p:sp>
    </p:spTree>
    <p:extLst>
      <p:ext uri="{BB962C8B-B14F-4D97-AF65-F5344CB8AC3E}">
        <p14:creationId xmlns:p14="http://schemas.microsoft.com/office/powerpoint/2010/main" val="3684021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E5FA2C-44CB-6F46-AF25-598FC85A70CF}"/>
              </a:ext>
            </a:extLst>
          </p:cNvPr>
          <p:cNvSpPr>
            <a:spLocks noGrp="1"/>
          </p:cNvSpPr>
          <p:nvPr>
            <p:ph type="title"/>
          </p:nvPr>
        </p:nvSpPr>
        <p:spPr/>
        <p:txBody>
          <a:bodyPr/>
          <a:lstStyle/>
          <a:p>
            <a:r>
              <a:rPr lang="en-US" dirty="0"/>
              <a:t>Second testimony</a:t>
            </a:r>
          </a:p>
        </p:txBody>
      </p:sp>
      <p:sp>
        <p:nvSpPr>
          <p:cNvPr id="4" name="Content Placeholder 3">
            <a:extLst>
              <a:ext uri="{FF2B5EF4-FFF2-40B4-BE49-F238E27FC236}">
                <a16:creationId xmlns:a16="http://schemas.microsoft.com/office/drawing/2014/main" id="{83E2B06D-A011-954D-8C87-0728520FC74A}"/>
              </a:ext>
            </a:extLst>
          </p:cNvPr>
          <p:cNvSpPr>
            <a:spLocks noGrp="1"/>
          </p:cNvSpPr>
          <p:nvPr>
            <p:ph idx="1"/>
          </p:nvPr>
        </p:nvSpPr>
        <p:spPr>
          <a:xfrm>
            <a:off x="612000" y="1198800"/>
            <a:ext cx="3582495" cy="1678624"/>
          </a:xfrm>
        </p:spPr>
        <p:txBody>
          <a:bodyPr/>
          <a:lstStyle/>
          <a:p>
            <a:pPr>
              <a:buNone/>
            </a:pPr>
            <a:r>
              <a:rPr lang="en-GB" sz="2400" dirty="0"/>
              <a:t>Hear a testimony about the </a:t>
            </a:r>
            <a:r>
              <a:rPr lang="en-GB" sz="2400" b="1" dirty="0"/>
              <a:t>Methodist Church in Bremerhaven, Germany</a:t>
            </a:r>
          </a:p>
          <a:p>
            <a:pPr>
              <a:buNone/>
            </a:pPr>
            <a:r>
              <a:rPr lang="en-GB" dirty="0"/>
              <a:t>Click </a:t>
            </a:r>
            <a:r>
              <a:rPr lang="en-GB" dirty="0">
                <a:solidFill>
                  <a:schemeClr val="tx2">
                    <a:lumMod val="60000"/>
                    <a:lumOff val="40000"/>
                  </a:schemeClr>
                </a:solidFill>
                <a:hlinkClick r:id="rId3">
                  <a:extLst>
                    <a:ext uri="{A12FA001-AC4F-418D-AE19-62706E023703}">
                      <ahyp:hlinkClr xmlns:ahyp="http://schemas.microsoft.com/office/drawing/2018/hyperlinkcolor" val="tx"/>
                    </a:ext>
                  </a:extLst>
                </a:hlinkClick>
              </a:rPr>
              <a:t>here</a:t>
            </a:r>
            <a:r>
              <a:rPr lang="en-GB" dirty="0"/>
              <a:t>.</a:t>
            </a:r>
            <a:endParaRPr lang="en-US" dirty="0"/>
          </a:p>
        </p:txBody>
      </p:sp>
      <p:pic>
        <p:nvPicPr>
          <p:cNvPr id="5" name="Picture 4">
            <a:extLst>
              <a:ext uri="{FF2B5EF4-FFF2-40B4-BE49-F238E27FC236}">
                <a16:creationId xmlns:a16="http://schemas.microsoft.com/office/drawing/2014/main" id="{1A368332-14D7-FA40-9E86-87D45E55D989}"/>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4320000" y="1198800"/>
            <a:ext cx="4211604" cy="2707200"/>
          </a:xfrm>
          <a:prstGeom prst="rect">
            <a:avLst/>
          </a:prstGeom>
        </p:spPr>
      </p:pic>
    </p:spTree>
    <p:extLst>
      <p:ext uri="{BB962C8B-B14F-4D97-AF65-F5344CB8AC3E}">
        <p14:creationId xmlns:p14="http://schemas.microsoft.com/office/powerpoint/2010/main" val="40230044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436EF-D1F2-FD4F-8831-ED7E83CDD582}"/>
              </a:ext>
            </a:extLst>
          </p:cNvPr>
          <p:cNvSpPr>
            <a:spLocks noGrp="1"/>
          </p:cNvSpPr>
          <p:nvPr>
            <p:ph type="title"/>
          </p:nvPr>
        </p:nvSpPr>
        <p:spPr/>
        <p:txBody>
          <a:bodyPr/>
          <a:lstStyle/>
          <a:p>
            <a:r>
              <a:rPr lang="en-GB" dirty="0"/>
              <a:t>Hymn</a:t>
            </a:r>
            <a:endParaRPr lang="en-US" dirty="0"/>
          </a:p>
        </p:txBody>
      </p:sp>
      <p:sp>
        <p:nvSpPr>
          <p:cNvPr id="3" name="Content Placeholder 2">
            <a:extLst>
              <a:ext uri="{FF2B5EF4-FFF2-40B4-BE49-F238E27FC236}">
                <a16:creationId xmlns:a16="http://schemas.microsoft.com/office/drawing/2014/main" id="{7BFDC1F8-1B7D-BA4D-9958-294FD3C953D6}"/>
              </a:ext>
            </a:extLst>
          </p:cNvPr>
          <p:cNvSpPr>
            <a:spLocks noGrp="1"/>
          </p:cNvSpPr>
          <p:nvPr>
            <p:ph idx="1"/>
          </p:nvPr>
        </p:nvSpPr>
        <p:spPr/>
        <p:txBody>
          <a:bodyPr/>
          <a:lstStyle/>
          <a:p>
            <a:pPr lvl="0">
              <a:buNone/>
              <a:defRPr/>
            </a:pPr>
            <a:r>
              <a:rPr lang="en-GB" i="1" dirty="0">
                <a:solidFill>
                  <a:prstClr val="black"/>
                </a:solidFill>
              </a:rPr>
              <a:t>Choose from:</a:t>
            </a:r>
          </a:p>
          <a:p>
            <a:pPr lvl="0">
              <a:buNone/>
              <a:defRPr/>
            </a:pPr>
            <a:r>
              <a:rPr lang="en-GB" dirty="0">
                <a:solidFill>
                  <a:prstClr val="black"/>
                </a:solidFill>
              </a:rPr>
              <a:t>Let us build a house where love can dwell (</a:t>
            </a:r>
            <a:r>
              <a:rPr lang="en-GB" i="1" dirty="0" err="1">
                <a:solidFill>
                  <a:prstClr val="black"/>
                </a:solidFill>
              </a:rPr>
              <a:t>StF</a:t>
            </a:r>
            <a:r>
              <a:rPr lang="en-GB" i="1" dirty="0">
                <a:solidFill>
                  <a:prstClr val="black"/>
                </a:solidFill>
              </a:rPr>
              <a:t> </a:t>
            </a:r>
            <a:r>
              <a:rPr lang="en-GB" dirty="0">
                <a:solidFill>
                  <a:prstClr val="black"/>
                </a:solidFill>
              </a:rPr>
              <a:t>409)</a:t>
            </a:r>
            <a:br>
              <a:rPr lang="en-GB" dirty="0">
                <a:solidFill>
                  <a:prstClr val="black"/>
                </a:solidFill>
              </a:rPr>
            </a:br>
            <a:r>
              <a:rPr lang="en-GB" dirty="0">
                <a:solidFill>
                  <a:prstClr val="black"/>
                </a:solidFill>
              </a:rPr>
              <a:t>Lord, thy Church on earth is seeking </a:t>
            </a:r>
            <a:r>
              <a:rPr lang="en-GB" i="1" dirty="0">
                <a:solidFill>
                  <a:prstClr val="black"/>
                </a:solidFill>
              </a:rPr>
              <a:t>(H&amp;P </a:t>
            </a:r>
            <a:r>
              <a:rPr lang="en-GB" dirty="0">
                <a:solidFill>
                  <a:prstClr val="black"/>
                </a:solidFill>
              </a:rPr>
              <a:t>774) </a:t>
            </a:r>
            <a:endParaRPr lang="en-GB" i="1" dirty="0">
              <a:solidFill>
                <a:prstClr val="black"/>
              </a:solidFill>
            </a:endParaRPr>
          </a:p>
        </p:txBody>
      </p:sp>
    </p:spTree>
    <p:extLst>
      <p:ext uri="{BB962C8B-B14F-4D97-AF65-F5344CB8AC3E}">
        <p14:creationId xmlns:p14="http://schemas.microsoft.com/office/powerpoint/2010/main" val="16851301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Offering</a:t>
            </a:r>
          </a:p>
        </p:txBody>
      </p:sp>
      <p:pic>
        <p:nvPicPr>
          <p:cNvPr id="4" name="Picture 3">
            <a:extLst>
              <a:ext uri="{FF2B5EF4-FFF2-40B4-BE49-F238E27FC236}">
                <a16:creationId xmlns:a16="http://schemas.microsoft.com/office/drawing/2014/main" id="{A77A34BF-5064-D642-9351-FE001B0D79FA}"/>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419203" y="1440000"/>
            <a:ext cx="6305593" cy="2679594"/>
          </a:xfrm>
          <a:prstGeom prst="rect">
            <a:avLst/>
          </a:prstGeom>
        </p:spPr>
      </p:pic>
    </p:spTree>
    <p:extLst>
      <p:ext uri="{BB962C8B-B14F-4D97-AF65-F5344CB8AC3E}">
        <p14:creationId xmlns:p14="http://schemas.microsoft.com/office/powerpoint/2010/main" val="4696724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Prayers of intercession and the Lord’s Prayer </a:t>
            </a:r>
            <a:endParaRPr lang="en-US" dirty="0"/>
          </a:p>
        </p:txBody>
      </p:sp>
      <p:sp>
        <p:nvSpPr>
          <p:cNvPr id="3" name="Content Placeholder 2"/>
          <p:cNvSpPr>
            <a:spLocks noGrp="1"/>
          </p:cNvSpPr>
          <p:nvPr>
            <p:ph idx="1"/>
          </p:nvPr>
        </p:nvSpPr>
        <p:spPr>
          <a:xfrm>
            <a:off x="612000" y="1198800"/>
            <a:ext cx="7919604" cy="2527300"/>
          </a:xfrm>
        </p:spPr>
        <p:txBody>
          <a:bodyPr>
            <a:normAutofit/>
          </a:bodyPr>
          <a:lstStyle/>
          <a:p>
            <a:pPr marL="0" indent="0">
              <a:buNone/>
            </a:pPr>
            <a:r>
              <a:rPr lang="en-US" dirty="0"/>
              <a:t>Let us pray together  for the world. </a:t>
            </a:r>
            <a:br>
              <a:rPr lang="en-US" dirty="0"/>
            </a:br>
            <a:r>
              <a:rPr lang="en-US" dirty="0"/>
              <a:t>When </a:t>
            </a:r>
            <a:r>
              <a:rPr lang="en-GB" dirty="0"/>
              <a:t>you hear: ‘The Lord hears our prayer’, would you please respond by saying, ‘Thanks be to God’. </a:t>
            </a:r>
            <a:br>
              <a:rPr lang="en-US" dirty="0"/>
            </a:br>
            <a:endParaRPr lang="en-US" dirty="0"/>
          </a:p>
        </p:txBody>
      </p:sp>
    </p:spTree>
    <p:extLst>
      <p:ext uri="{BB962C8B-B14F-4D97-AF65-F5344CB8AC3E}">
        <p14:creationId xmlns:p14="http://schemas.microsoft.com/office/powerpoint/2010/main" val="15797436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Hymn</a:t>
            </a:r>
          </a:p>
        </p:txBody>
      </p:sp>
      <p:sp>
        <p:nvSpPr>
          <p:cNvPr id="3" name="Content Placeholder 2"/>
          <p:cNvSpPr>
            <a:spLocks noGrp="1"/>
          </p:cNvSpPr>
          <p:nvPr>
            <p:ph idx="1"/>
          </p:nvPr>
        </p:nvSpPr>
        <p:spPr/>
        <p:txBody>
          <a:bodyPr>
            <a:normAutofit/>
          </a:bodyPr>
          <a:lstStyle/>
          <a:p>
            <a:pPr>
              <a:buNone/>
            </a:pPr>
            <a:r>
              <a:rPr lang="en-US" dirty="0"/>
              <a:t>The right hand of God is writing in our land (</a:t>
            </a:r>
            <a:r>
              <a:rPr lang="en-US" i="1" dirty="0"/>
              <a:t>StF</a:t>
            </a:r>
            <a:r>
              <a:rPr lang="en-US" dirty="0"/>
              <a:t>715 or </a:t>
            </a:r>
            <a:r>
              <a:rPr lang="en-US" i="1" dirty="0"/>
              <a:t>H&amp;P </a:t>
            </a:r>
            <a:r>
              <a:rPr lang="en-US" dirty="0"/>
              <a:t>408)</a:t>
            </a:r>
          </a:p>
          <a:p>
            <a:pPr marL="0" indent="0">
              <a:buNone/>
            </a:pPr>
            <a:r>
              <a:rPr lang="en-GB" dirty="0"/>
              <a:t>	 </a:t>
            </a:r>
            <a:endParaRPr lang="en-US" dirty="0"/>
          </a:p>
        </p:txBody>
      </p:sp>
    </p:spTree>
    <p:extLst>
      <p:ext uri="{BB962C8B-B14F-4D97-AF65-F5344CB8AC3E}">
        <p14:creationId xmlns:p14="http://schemas.microsoft.com/office/powerpoint/2010/main" val="16451184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Blessing</a:t>
            </a:r>
          </a:p>
        </p:txBody>
      </p:sp>
      <p:sp>
        <p:nvSpPr>
          <p:cNvPr id="3" name="Content Placeholder 2"/>
          <p:cNvSpPr>
            <a:spLocks noGrp="1"/>
          </p:cNvSpPr>
          <p:nvPr>
            <p:ph idx="1"/>
          </p:nvPr>
        </p:nvSpPr>
        <p:spPr/>
        <p:txBody>
          <a:bodyPr>
            <a:normAutofit/>
          </a:bodyPr>
          <a:lstStyle/>
          <a:p>
            <a:pPr marL="0" indent="0">
              <a:buNone/>
            </a:pPr>
            <a:r>
              <a:rPr lang="en-GB" dirty="0"/>
              <a:t>May the grace of our Lord Jesus Christ,</a:t>
            </a:r>
            <a:br>
              <a:rPr lang="en-GB" dirty="0"/>
            </a:br>
            <a:r>
              <a:rPr lang="en-GB" dirty="0"/>
              <a:t>And the love of God,</a:t>
            </a:r>
            <a:br>
              <a:rPr lang="en-GB" dirty="0"/>
            </a:br>
            <a:r>
              <a:rPr lang="en-GB" dirty="0"/>
              <a:t>And the fellowship of the Holy Spirit,</a:t>
            </a:r>
            <a:br>
              <a:rPr lang="en-GB" dirty="0"/>
            </a:br>
            <a:r>
              <a:rPr lang="en-GB" dirty="0"/>
              <a:t>Be with us all, evermore.</a:t>
            </a:r>
          </a:p>
          <a:p>
            <a:pPr marL="0" indent="0">
              <a:buNone/>
            </a:pPr>
            <a:r>
              <a:rPr lang="en-GB" b="1" dirty="0"/>
              <a:t>Amen.</a:t>
            </a:r>
            <a:r>
              <a:rPr lang="en-GB" dirty="0"/>
              <a:t> </a:t>
            </a:r>
            <a:endParaRPr lang="en-US" dirty="0"/>
          </a:p>
        </p:txBody>
      </p:sp>
    </p:spTree>
    <p:extLst>
      <p:ext uri="{BB962C8B-B14F-4D97-AF65-F5344CB8AC3E}">
        <p14:creationId xmlns:p14="http://schemas.microsoft.com/office/powerpoint/2010/main" val="2910744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F74A87EC-CBFD-F248-A3FE-A3A47E448C45}"/>
              </a:ext>
            </a:extLst>
          </p:cNvPr>
          <p:cNvGrpSpPr/>
          <p:nvPr/>
        </p:nvGrpSpPr>
        <p:grpSpPr>
          <a:xfrm>
            <a:off x="2691178" y="148278"/>
            <a:ext cx="3864606" cy="4102443"/>
            <a:chOff x="2403008" y="148280"/>
            <a:chExt cx="3864606" cy="4102443"/>
          </a:xfrm>
        </p:grpSpPr>
        <p:pic>
          <p:nvPicPr>
            <p:cNvPr id="10" name="Picture 9">
              <a:extLst>
                <a:ext uri="{FF2B5EF4-FFF2-40B4-BE49-F238E27FC236}">
                  <a16:creationId xmlns:a16="http://schemas.microsoft.com/office/drawing/2014/main" id="{D12AB73B-5C8A-9E4B-B84D-3B8ACEFB3ED0}"/>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2403008" y="148280"/>
              <a:ext cx="3864606" cy="4102443"/>
            </a:xfrm>
            <a:prstGeom prst="rect">
              <a:avLst/>
            </a:prstGeom>
          </p:spPr>
        </p:pic>
        <p:pic>
          <p:nvPicPr>
            <p:cNvPr id="13" name="Picture 12">
              <a:extLst>
                <a:ext uri="{FF2B5EF4-FFF2-40B4-BE49-F238E27FC236}">
                  <a16:creationId xmlns:a16="http://schemas.microsoft.com/office/drawing/2014/main" id="{5D57B0C6-E148-7848-80C3-F624B070C426}"/>
                </a:ext>
              </a:extLst>
            </p:cNvPr>
            <p:cNvPicPr>
              <a:picLocks noChangeAspect="1"/>
            </p:cNvPicPr>
            <p:nvPr/>
          </p:nvPicPr>
          <p:blipFill>
            <a:blip r:embed="rId4"/>
            <a:stretch>
              <a:fillRect/>
            </a:stretch>
          </p:blipFill>
          <p:spPr>
            <a:xfrm>
              <a:off x="3242534" y="909140"/>
              <a:ext cx="2195014" cy="2250638"/>
            </a:xfrm>
            <a:prstGeom prst="rect">
              <a:avLst/>
            </a:prstGeom>
            <a:effectLst>
              <a:outerShdw blurRad="88900" dist="38100" dir="5400000" algn="ctr" rotWithShape="0">
                <a:schemeClr val="tx1"/>
              </a:outerShdw>
            </a:effectLst>
          </p:spPr>
        </p:pic>
      </p:grpSp>
      <p:sp>
        <p:nvSpPr>
          <p:cNvPr id="2" name="Rectangle 1">
            <a:extLst>
              <a:ext uri="{FF2B5EF4-FFF2-40B4-BE49-F238E27FC236}">
                <a16:creationId xmlns:a16="http://schemas.microsoft.com/office/drawing/2014/main" id="{84CC284B-873B-1D47-820A-145B6E0650C5}"/>
              </a:ext>
            </a:extLst>
          </p:cNvPr>
          <p:cNvSpPr/>
          <p:nvPr/>
        </p:nvSpPr>
        <p:spPr>
          <a:xfrm>
            <a:off x="329510" y="2273644"/>
            <a:ext cx="2973863" cy="4236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0AB6FFE0-8103-024F-A516-20DAC8D14CF3}"/>
              </a:ext>
            </a:extLst>
          </p:cNvPr>
          <p:cNvSpPr txBox="1"/>
          <p:nvPr/>
        </p:nvSpPr>
        <p:spPr>
          <a:xfrm>
            <a:off x="427143" y="1404602"/>
            <a:ext cx="3197502" cy="1292662"/>
          </a:xfrm>
          <a:prstGeom prst="rect">
            <a:avLst/>
          </a:prstGeom>
          <a:noFill/>
        </p:spPr>
        <p:txBody>
          <a:bodyPr wrap="square" lIns="0" tIns="0" rIns="0" bIns="0" rtlCol="0">
            <a:spAutoFit/>
          </a:bodyPr>
          <a:lstStyle/>
          <a:p>
            <a:r>
              <a:rPr lang="en-GB" sz="2800" dirty="0">
                <a:solidFill>
                  <a:srgbClr val="358E4A"/>
                </a:solidFill>
                <a:latin typeface="+mj-lt"/>
              </a:rPr>
              <a:t>Worship for the presidential </a:t>
            </a:r>
            <a:br>
              <a:rPr lang="en-GB" sz="2800" dirty="0">
                <a:solidFill>
                  <a:srgbClr val="358E4A"/>
                </a:solidFill>
                <a:latin typeface="+mj-lt"/>
              </a:rPr>
            </a:br>
            <a:r>
              <a:rPr lang="en-GB" sz="2800" dirty="0">
                <a:solidFill>
                  <a:srgbClr val="358E4A"/>
                </a:solidFill>
                <a:latin typeface="+mj-lt"/>
              </a:rPr>
              <a:t>theme </a:t>
            </a:r>
            <a:r>
              <a:rPr lang="en-GB" sz="2600" dirty="0">
                <a:solidFill>
                  <a:srgbClr val="358E4A"/>
                </a:solidFill>
                <a:latin typeface="+mj-lt"/>
              </a:rPr>
              <a:t>2020/2021</a:t>
            </a:r>
          </a:p>
        </p:txBody>
      </p:sp>
    </p:spTree>
    <p:extLst>
      <p:ext uri="{BB962C8B-B14F-4D97-AF65-F5344CB8AC3E}">
        <p14:creationId xmlns:p14="http://schemas.microsoft.com/office/powerpoint/2010/main" val="20351274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Global Relationships and the World Mission Fund</a:t>
            </a:r>
          </a:p>
        </p:txBody>
      </p:sp>
      <p:sp>
        <p:nvSpPr>
          <p:cNvPr id="3" name="Content Placeholder 2"/>
          <p:cNvSpPr>
            <a:spLocks noGrp="1"/>
          </p:cNvSpPr>
          <p:nvPr>
            <p:ph idx="1"/>
          </p:nvPr>
        </p:nvSpPr>
        <p:spPr/>
        <p:txBody>
          <a:bodyPr>
            <a:noAutofit/>
          </a:bodyPr>
          <a:lstStyle/>
          <a:p>
            <a:pPr marL="0" indent="0">
              <a:buNone/>
            </a:pPr>
            <a:r>
              <a:rPr lang="en-GB"/>
              <a:t>Methodists have always shared God’s love and their faith with those they meet and work alongside across the world.  For more information visit </a:t>
            </a:r>
            <a:r>
              <a:rPr lang="en-GB" err="1"/>
              <a:t>www.methodist.org.uk</a:t>
            </a:r>
            <a:endParaRPr lang="en-GB"/>
          </a:p>
          <a:p>
            <a:pPr marL="0" indent="0">
              <a:buNone/>
            </a:pPr>
            <a:r>
              <a:rPr lang="en-GB"/>
              <a:t>[</a:t>
            </a:r>
            <a:r>
              <a:rPr lang="en-GB" i="1"/>
              <a:t>Note to the Leader: the following slides have  a selection of the work the WMF supports and the final slide shows how to give money, if wished]</a:t>
            </a:r>
            <a:endParaRPr lang="en-GB"/>
          </a:p>
        </p:txBody>
      </p:sp>
    </p:spTree>
    <p:extLst>
      <p:ext uri="{BB962C8B-B14F-4D97-AF65-F5344CB8AC3E}">
        <p14:creationId xmlns:p14="http://schemas.microsoft.com/office/powerpoint/2010/main" val="30292688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2000" y="1198799"/>
            <a:ext cx="7917005" cy="2758205"/>
          </a:xfrm>
        </p:spPr>
        <p:txBody>
          <a:bodyPr>
            <a:noAutofit/>
          </a:bodyPr>
          <a:lstStyle/>
          <a:p>
            <a:pPr marL="0" indent="0">
              <a:spcAft>
                <a:spcPts val="0"/>
              </a:spcAft>
              <a:buNone/>
            </a:pPr>
            <a:r>
              <a:rPr lang="en-GB" b="1"/>
              <a:t>Colombia</a:t>
            </a:r>
          </a:p>
          <a:p>
            <a:pPr marL="0" indent="0">
              <a:buNone/>
            </a:pPr>
            <a:r>
              <a:rPr lang="en-GB"/>
              <a:t>The WMF supports the Ecumenical Social Centre for Communications in Latin America (CEPALC), based in Colombia. Carlos Daniel Silva </a:t>
            </a:r>
            <a:r>
              <a:rPr lang="en-GB" err="1"/>
              <a:t>Quecán</a:t>
            </a:r>
            <a:r>
              <a:rPr lang="en-GB"/>
              <a:t> works with Colombian children from different ethnic groups, including Afro-Colombians and Indigenous Colombians. He helps them learn about building peaceful communities, about their rights as children living in Colombian society and how to use media to have a voice.  </a:t>
            </a:r>
          </a:p>
          <a:p>
            <a:pPr marL="0" indent="0">
              <a:buNone/>
            </a:pPr>
            <a:endParaRPr lang="en-GB"/>
          </a:p>
        </p:txBody>
      </p:sp>
      <p:sp>
        <p:nvSpPr>
          <p:cNvPr id="6" name="Title 1">
            <a:extLst>
              <a:ext uri="{FF2B5EF4-FFF2-40B4-BE49-F238E27FC236}">
                <a16:creationId xmlns:a16="http://schemas.microsoft.com/office/drawing/2014/main" id="{9A5190C3-90D9-C643-9917-7B803F360907}"/>
              </a:ext>
            </a:extLst>
          </p:cNvPr>
          <p:cNvSpPr>
            <a:spLocks noGrp="1"/>
          </p:cNvSpPr>
          <p:nvPr>
            <p:ph type="title"/>
          </p:nvPr>
        </p:nvSpPr>
        <p:spPr>
          <a:xfrm>
            <a:off x="612000" y="489600"/>
            <a:ext cx="8229600" cy="535923"/>
          </a:xfrm>
        </p:spPr>
        <p:txBody>
          <a:bodyPr/>
          <a:lstStyle/>
          <a:p>
            <a:r>
              <a:rPr lang="en-US"/>
              <a:t>World Mission Fund (continued)</a:t>
            </a:r>
          </a:p>
        </p:txBody>
      </p:sp>
    </p:spTree>
    <p:extLst>
      <p:ext uri="{BB962C8B-B14F-4D97-AF65-F5344CB8AC3E}">
        <p14:creationId xmlns:p14="http://schemas.microsoft.com/office/powerpoint/2010/main" val="6301072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World Mission Fund (continued)</a:t>
            </a:r>
          </a:p>
        </p:txBody>
      </p:sp>
      <p:sp>
        <p:nvSpPr>
          <p:cNvPr id="3" name="Content Placeholder 2"/>
          <p:cNvSpPr>
            <a:spLocks noGrp="1"/>
          </p:cNvSpPr>
          <p:nvPr>
            <p:ph idx="1"/>
          </p:nvPr>
        </p:nvSpPr>
        <p:spPr>
          <a:xfrm>
            <a:off x="612000" y="1198799"/>
            <a:ext cx="6015303" cy="3331255"/>
          </a:xfrm>
        </p:spPr>
        <p:txBody>
          <a:bodyPr>
            <a:noAutofit/>
          </a:bodyPr>
          <a:lstStyle/>
          <a:p>
            <a:pPr marL="0" indent="0">
              <a:spcAft>
                <a:spcPts val="0"/>
              </a:spcAft>
              <a:buNone/>
            </a:pPr>
            <a:r>
              <a:rPr lang="en-GB" b="1" dirty="0"/>
              <a:t>Haiti</a:t>
            </a:r>
          </a:p>
          <a:p>
            <a:pPr marL="0" indent="0">
              <a:buNone/>
            </a:pPr>
            <a:r>
              <a:rPr lang="en-GB" dirty="0"/>
              <a:t>The WMF supported the Haiti District of the Methodist Church in the Caribbean and Americas (MCCA) with a general (solidarity) grant for preventative healthcare activities in five Methodist clinics. The clinics teach local communities how to protect themselves from Covid-19 and give PPE and cleaning products to vulnerable communities. </a:t>
            </a:r>
            <a:endParaRPr lang="en-US" dirty="0"/>
          </a:p>
        </p:txBody>
      </p:sp>
      <p:pic>
        <p:nvPicPr>
          <p:cNvPr id="5" name="Picture 4">
            <a:extLst>
              <a:ext uri="{FF2B5EF4-FFF2-40B4-BE49-F238E27FC236}">
                <a16:creationId xmlns:a16="http://schemas.microsoft.com/office/drawing/2014/main" id="{4F7D4057-F664-0046-8B71-6241DF18671B}"/>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6795084" y="1198798"/>
            <a:ext cx="1879133" cy="2646303"/>
          </a:xfrm>
          <a:prstGeom prst="rect">
            <a:avLst/>
          </a:prstGeom>
        </p:spPr>
      </p:pic>
    </p:spTree>
    <p:extLst>
      <p:ext uri="{BB962C8B-B14F-4D97-AF65-F5344CB8AC3E}">
        <p14:creationId xmlns:p14="http://schemas.microsoft.com/office/powerpoint/2010/main" val="18818085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World Mission Fund (continued)</a:t>
            </a:r>
          </a:p>
        </p:txBody>
      </p:sp>
      <p:sp>
        <p:nvSpPr>
          <p:cNvPr id="3" name="Content Placeholder 2"/>
          <p:cNvSpPr>
            <a:spLocks noGrp="1"/>
          </p:cNvSpPr>
          <p:nvPr>
            <p:ph idx="1"/>
          </p:nvPr>
        </p:nvSpPr>
        <p:spPr/>
        <p:txBody>
          <a:bodyPr>
            <a:noAutofit/>
          </a:bodyPr>
          <a:lstStyle/>
          <a:p>
            <a:pPr marL="0" indent="0">
              <a:spcAft>
                <a:spcPts val="0"/>
              </a:spcAft>
              <a:buNone/>
            </a:pPr>
            <a:r>
              <a:rPr lang="en-GB" b="1"/>
              <a:t>Latvia</a:t>
            </a:r>
          </a:p>
          <a:p>
            <a:pPr marL="0" indent="0">
              <a:buNone/>
            </a:pPr>
            <a:r>
              <a:rPr lang="en-GB"/>
              <a:t>The WMF supports the Hope Centre, which provides a refuge to young single mothers and mothers-to-be. They stay until their child is born and they have enough experience and knowledge to live independently. The Centre provides learning opportunities and counselling and mentoring. They encourage women to finish their education or to attend a professional training school, so they have the self-esteem and knowledge to raise their children independently, and are able to support themselves financially. </a:t>
            </a:r>
            <a:endParaRPr lang="en-US"/>
          </a:p>
        </p:txBody>
      </p:sp>
    </p:spTree>
    <p:extLst>
      <p:ext uri="{BB962C8B-B14F-4D97-AF65-F5344CB8AC3E}">
        <p14:creationId xmlns:p14="http://schemas.microsoft.com/office/powerpoint/2010/main" val="32118411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World Mission Fund (continued)</a:t>
            </a:r>
          </a:p>
        </p:txBody>
      </p:sp>
      <p:sp>
        <p:nvSpPr>
          <p:cNvPr id="3" name="Content Placeholder 2"/>
          <p:cNvSpPr>
            <a:spLocks noGrp="1"/>
          </p:cNvSpPr>
          <p:nvPr>
            <p:ph idx="1"/>
          </p:nvPr>
        </p:nvSpPr>
        <p:spPr>
          <a:xfrm>
            <a:off x="612001" y="1198800"/>
            <a:ext cx="5732029" cy="2783265"/>
          </a:xfrm>
        </p:spPr>
        <p:txBody>
          <a:bodyPr>
            <a:noAutofit/>
          </a:bodyPr>
          <a:lstStyle/>
          <a:p>
            <a:pPr marL="0" indent="0">
              <a:buNone/>
            </a:pPr>
            <a:r>
              <a:rPr lang="en-US" b="1" dirty="0"/>
              <a:t>Cameroon and Bangladesh</a:t>
            </a:r>
            <a:br>
              <a:rPr lang="en-US" dirty="0"/>
            </a:br>
            <a:r>
              <a:rPr lang="en-GB" dirty="0"/>
              <a:t>The WMF supports the work of the Presbyterian Church in Cameroon. In Bangladesh the WMF made two grants this year: £25,000 to the Church of Bangladesh for its 30,000 members; and £20,000 to its social development organisation ‘Shalom’ which reaches 120,000 of the most vulnerable people in all faith communities. </a:t>
            </a:r>
            <a:endParaRPr lang="en-US" dirty="0"/>
          </a:p>
        </p:txBody>
      </p:sp>
      <p:pic>
        <p:nvPicPr>
          <p:cNvPr id="6" name="Picture 5">
            <a:extLst>
              <a:ext uri="{FF2B5EF4-FFF2-40B4-BE49-F238E27FC236}">
                <a16:creationId xmlns:a16="http://schemas.microsoft.com/office/drawing/2014/main" id="{68C54022-54A5-944F-BA6C-6EC11C97FCDD}"/>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6511413" y="1198800"/>
            <a:ext cx="2162804" cy="2956542"/>
          </a:xfrm>
          <a:prstGeom prst="rect">
            <a:avLst/>
          </a:prstGeom>
        </p:spPr>
      </p:pic>
    </p:spTree>
    <p:extLst>
      <p:ext uri="{BB962C8B-B14F-4D97-AF65-F5344CB8AC3E}">
        <p14:creationId xmlns:p14="http://schemas.microsoft.com/office/powerpoint/2010/main" val="37045039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World Mission Fund (continued)</a:t>
            </a:r>
          </a:p>
        </p:txBody>
      </p:sp>
      <p:sp>
        <p:nvSpPr>
          <p:cNvPr id="3" name="Content Placeholder 2"/>
          <p:cNvSpPr>
            <a:spLocks noGrp="1"/>
          </p:cNvSpPr>
          <p:nvPr>
            <p:ph idx="1"/>
          </p:nvPr>
        </p:nvSpPr>
        <p:spPr>
          <a:xfrm>
            <a:off x="612001" y="1198800"/>
            <a:ext cx="4343458" cy="2527300"/>
          </a:xfrm>
        </p:spPr>
        <p:txBody>
          <a:bodyPr>
            <a:noAutofit/>
          </a:bodyPr>
          <a:lstStyle/>
          <a:p>
            <a:pPr marL="0" indent="0">
              <a:buNone/>
            </a:pPr>
            <a:r>
              <a:rPr lang="en-US" b="1" dirty="0"/>
              <a:t>Japan</a:t>
            </a:r>
            <a:br>
              <a:rPr lang="en-US" dirty="0"/>
            </a:br>
            <a:r>
              <a:rPr lang="en-GB" dirty="0"/>
              <a:t>The Asian Rural Institute is a training centre for rural community leaders, set in a six-hectare farm in Northern Japan. WMF scholarship grants last year enabled three people from African and Asian Partner Churches to attend its annual course. </a:t>
            </a:r>
            <a:endParaRPr lang="en-US" dirty="0"/>
          </a:p>
        </p:txBody>
      </p:sp>
      <p:pic>
        <p:nvPicPr>
          <p:cNvPr id="8" name="Picture 7">
            <a:extLst>
              <a:ext uri="{FF2B5EF4-FFF2-40B4-BE49-F238E27FC236}">
                <a16:creationId xmlns:a16="http://schemas.microsoft.com/office/drawing/2014/main" id="{31D16590-BEB8-0449-B70F-258F60EE81C0}"/>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5243051" y="1198800"/>
            <a:ext cx="3431165" cy="2735844"/>
          </a:xfrm>
          <a:prstGeom prst="rect">
            <a:avLst/>
          </a:prstGeom>
        </p:spPr>
      </p:pic>
    </p:spTree>
    <p:extLst>
      <p:ext uri="{BB962C8B-B14F-4D97-AF65-F5344CB8AC3E}">
        <p14:creationId xmlns:p14="http://schemas.microsoft.com/office/powerpoint/2010/main" val="27008193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World Mission Fund (continued)</a:t>
            </a:r>
          </a:p>
        </p:txBody>
      </p:sp>
      <p:sp>
        <p:nvSpPr>
          <p:cNvPr id="3" name="Content Placeholder 2"/>
          <p:cNvSpPr>
            <a:spLocks noGrp="1"/>
          </p:cNvSpPr>
          <p:nvPr>
            <p:ph idx="1"/>
          </p:nvPr>
        </p:nvSpPr>
        <p:spPr>
          <a:xfrm>
            <a:off x="612000" y="1198800"/>
            <a:ext cx="8229600" cy="2887970"/>
          </a:xfrm>
        </p:spPr>
        <p:txBody>
          <a:bodyPr wrap="square">
            <a:spAutoFit/>
          </a:bodyPr>
          <a:lstStyle/>
          <a:p>
            <a:pPr marL="0" indent="0">
              <a:buNone/>
            </a:pPr>
            <a:r>
              <a:rPr lang="en-GB" b="1" dirty="0"/>
              <a:t>Junior Mission for All (JMA) </a:t>
            </a:r>
            <a:br>
              <a:rPr lang="en-GB" dirty="0"/>
            </a:br>
            <a:r>
              <a:rPr lang="en-GB" dirty="0"/>
              <a:t>Children and young people raise funds for JMA. </a:t>
            </a:r>
            <a:br>
              <a:rPr lang="en-GB" dirty="0"/>
            </a:br>
            <a:r>
              <a:rPr lang="en-GB" dirty="0"/>
              <a:t>Last year, they raised over £97,000. Of this, 80% </a:t>
            </a:r>
            <a:br>
              <a:rPr lang="en-GB" dirty="0"/>
            </a:br>
            <a:r>
              <a:rPr lang="en-GB" dirty="0"/>
              <a:t>went to the World Mission Fund to help over </a:t>
            </a:r>
            <a:br>
              <a:rPr lang="en-GB" dirty="0"/>
            </a:br>
            <a:r>
              <a:rPr lang="en-GB" dirty="0"/>
              <a:t>100 Partner Churches and organisations in Africa, </a:t>
            </a:r>
            <a:br>
              <a:rPr lang="en-GB" dirty="0"/>
            </a:br>
            <a:r>
              <a:rPr lang="en-GB" dirty="0"/>
              <a:t>Europe, Latin America, the Caribbean, Asia and </a:t>
            </a:r>
            <a:br>
              <a:rPr lang="en-GB" dirty="0"/>
            </a:br>
            <a:r>
              <a:rPr lang="en-GB" dirty="0"/>
              <a:t>the Pacific.</a:t>
            </a:r>
          </a:p>
          <a:p>
            <a:pPr marL="0" indent="0">
              <a:buNone/>
            </a:pPr>
            <a:r>
              <a:rPr lang="en-GB" b="1" dirty="0"/>
              <a:t>The Easter Offering </a:t>
            </a:r>
            <a:r>
              <a:rPr lang="en-GB" dirty="0"/>
              <a:t>also supports WMF, raising £370,000 in 2019.</a:t>
            </a:r>
            <a:endParaRPr lang="en-US" dirty="0"/>
          </a:p>
        </p:txBody>
      </p:sp>
      <p:pic>
        <p:nvPicPr>
          <p:cNvPr id="5" name="Picture 4">
            <a:extLst>
              <a:ext uri="{FF2B5EF4-FFF2-40B4-BE49-F238E27FC236}">
                <a16:creationId xmlns:a16="http://schemas.microsoft.com/office/drawing/2014/main" id="{990BE41B-CE56-E741-875B-F2ADB4277842}"/>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799005" y="1198800"/>
            <a:ext cx="2027873" cy="2027873"/>
          </a:xfrm>
          <a:prstGeom prst="rect">
            <a:avLst/>
          </a:prstGeom>
        </p:spPr>
      </p:pic>
    </p:spTree>
    <p:extLst>
      <p:ext uri="{BB962C8B-B14F-4D97-AF65-F5344CB8AC3E}">
        <p14:creationId xmlns:p14="http://schemas.microsoft.com/office/powerpoint/2010/main" val="41028762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How to support WMF</a:t>
            </a:r>
          </a:p>
        </p:txBody>
      </p:sp>
      <p:sp>
        <p:nvSpPr>
          <p:cNvPr id="3" name="Content Placeholder 2"/>
          <p:cNvSpPr>
            <a:spLocks noGrp="1"/>
          </p:cNvSpPr>
          <p:nvPr>
            <p:ph idx="1"/>
          </p:nvPr>
        </p:nvSpPr>
        <p:spPr>
          <a:xfrm>
            <a:off x="612000" y="1198800"/>
            <a:ext cx="7925097" cy="2863402"/>
          </a:xfrm>
        </p:spPr>
        <p:txBody>
          <a:bodyPr>
            <a:noAutofit/>
          </a:bodyPr>
          <a:lstStyle/>
          <a:p>
            <a:pPr marL="0" indent="0">
              <a:spcAft>
                <a:spcPts val="1000"/>
              </a:spcAft>
              <a:buNone/>
            </a:pPr>
            <a:r>
              <a:rPr lang="en-US" sz="2100" dirty="0"/>
              <a:t>You can give online at: </a:t>
            </a:r>
            <a:r>
              <a:rPr lang="en-US" sz="2100" b="1" dirty="0" err="1"/>
              <a:t>www.justgiving.com</a:t>
            </a:r>
            <a:r>
              <a:rPr lang="en-US" sz="2100" b="1" dirty="0"/>
              <a:t>/</a:t>
            </a:r>
            <a:r>
              <a:rPr lang="en-US" sz="2100" b="1" dirty="0" err="1"/>
              <a:t>mcfworldmission</a:t>
            </a:r>
            <a:r>
              <a:rPr lang="en-US" sz="2100" b="1" dirty="0"/>
              <a:t>/donate</a:t>
            </a:r>
          </a:p>
          <a:p>
            <a:pPr marL="0" indent="0">
              <a:spcAft>
                <a:spcPts val="1000"/>
              </a:spcAft>
              <a:buNone/>
            </a:pPr>
            <a:r>
              <a:rPr lang="en-GB" sz="2100" dirty="0"/>
              <a:t>You can also send a cheque (made payable to '</a:t>
            </a:r>
            <a:r>
              <a:rPr lang="en-GB" sz="2100" b="1" dirty="0"/>
              <a:t>Methodist Church World Mission Fund</a:t>
            </a:r>
            <a:r>
              <a:rPr lang="en-GB" sz="2100" dirty="0"/>
              <a:t>') to:</a:t>
            </a:r>
          </a:p>
          <a:p>
            <a:pPr marL="0" indent="0">
              <a:spcAft>
                <a:spcPts val="1000"/>
              </a:spcAft>
              <a:buNone/>
            </a:pPr>
            <a:r>
              <a:rPr lang="en-GB" sz="2100" b="1" dirty="0"/>
              <a:t>	</a:t>
            </a:r>
            <a:r>
              <a:rPr lang="en-GB" sz="2100" dirty="0"/>
              <a:t>Methodist Church World Mission Fund</a:t>
            </a:r>
            <a:br>
              <a:rPr lang="en-GB" sz="2100" b="1" dirty="0"/>
            </a:br>
            <a:r>
              <a:rPr lang="en-GB" sz="2100" b="1" dirty="0"/>
              <a:t>	</a:t>
            </a:r>
            <a:r>
              <a:rPr lang="en-GB" sz="2100" dirty="0"/>
              <a:t>Methodist Church House</a:t>
            </a:r>
            <a:br>
              <a:rPr lang="en-GB" sz="2100" dirty="0"/>
            </a:br>
            <a:r>
              <a:rPr lang="en-GB" sz="2100" dirty="0"/>
              <a:t>	25 Marylebone Road</a:t>
            </a:r>
            <a:br>
              <a:rPr lang="en-GB" sz="2100" dirty="0"/>
            </a:br>
            <a:r>
              <a:rPr lang="en-GB" sz="2100" dirty="0"/>
              <a:t>	London NW1 5JR </a:t>
            </a:r>
          </a:p>
          <a:p>
            <a:pPr marL="0" indent="0">
              <a:buNone/>
            </a:pPr>
            <a:r>
              <a:rPr lang="en-GB" sz="2100" b="1" dirty="0"/>
              <a:t>Thank you very much </a:t>
            </a:r>
            <a:r>
              <a:rPr lang="en-GB" sz="2100" dirty="0"/>
              <a:t>– your generosity is greatly appreciated.</a:t>
            </a:r>
          </a:p>
        </p:txBody>
      </p:sp>
    </p:spTree>
    <p:extLst>
      <p:ext uri="{BB962C8B-B14F-4D97-AF65-F5344CB8AC3E}">
        <p14:creationId xmlns:p14="http://schemas.microsoft.com/office/powerpoint/2010/main" val="40061163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12000" y="489600"/>
            <a:ext cx="2832186" cy="584775"/>
          </a:xfrm>
          <a:prstGeom prst="rect">
            <a:avLst/>
          </a:prstGeom>
          <a:noFill/>
        </p:spPr>
        <p:txBody>
          <a:bodyPr wrap="none" lIns="0" tIns="0" rIns="0" bIns="0" rtlCol="0" anchor="t">
            <a:noAutofit/>
          </a:bodyPr>
          <a:lstStyle/>
          <a:p>
            <a:r>
              <a:rPr lang="en-GB" sz="3200" dirty="0">
                <a:solidFill>
                  <a:srgbClr val="358E4A"/>
                </a:solidFill>
                <a:latin typeface="+mj-lt"/>
              </a:rPr>
              <a:t>Call to Worship</a:t>
            </a:r>
          </a:p>
        </p:txBody>
      </p:sp>
      <p:sp>
        <p:nvSpPr>
          <p:cNvPr id="8" name="TextBox 7"/>
          <p:cNvSpPr txBox="1"/>
          <p:nvPr/>
        </p:nvSpPr>
        <p:spPr>
          <a:xfrm>
            <a:off x="612001" y="1198800"/>
            <a:ext cx="7338420" cy="1200329"/>
          </a:xfrm>
          <a:prstGeom prst="rect">
            <a:avLst/>
          </a:prstGeom>
          <a:noFill/>
        </p:spPr>
        <p:txBody>
          <a:bodyPr wrap="square" lIns="0" tIns="0" rIns="0" bIns="0" rtlCol="0">
            <a:spAutoFit/>
          </a:bodyPr>
          <a:lstStyle/>
          <a:p>
            <a:pPr>
              <a:spcAft>
                <a:spcPts val="1200"/>
              </a:spcAft>
            </a:pPr>
            <a:r>
              <a:rPr lang="en-GB" sz="2200" dirty="0"/>
              <a:t>Rejoice in the Lord always; </a:t>
            </a:r>
            <a:br>
              <a:rPr lang="en-GB" sz="2200" dirty="0"/>
            </a:br>
            <a:r>
              <a:rPr lang="en-GB" sz="2200" dirty="0"/>
              <a:t>again I will say, Rejoice.</a:t>
            </a:r>
          </a:p>
          <a:p>
            <a:pPr>
              <a:spcAft>
                <a:spcPts val="1200"/>
              </a:spcAft>
            </a:pPr>
            <a:r>
              <a:rPr lang="en-GB" sz="2200" dirty="0"/>
              <a:t>(Philippians 4:4)</a:t>
            </a:r>
          </a:p>
        </p:txBody>
      </p:sp>
    </p:spTree>
    <p:extLst>
      <p:ext uri="{BB962C8B-B14F-4D97-AF65-F5344CB8AC3E}">
        <p14:creationId xmlns:p14="http://schemas.microsoft.com/office/powerpoint/2010/main" val="13105274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611188" y="487823"/>
            <a:ext cx="5745804" cy="1988237"/>
          </a:xfrm>
          <a:prstGeom prst="rect">
            <a:avLst/>
          </a:prstGeom>
          <a:noFill/>
        </p:spPr>
        <p:txBody>
          <a:bodyPr wrap="none" lIns="0" tIns="0" rIns="0" bIns="0" rtlCol="0">
            <a:spAutoFit/>
          </a:bodyPr>
          <a:lstStyle/>
          <a:p>
            <a:pPr>
              <a:spcAft>
                <a:spcPts val="1200"/>
              </a:spcAft>
            </a:pPr>
            <a:r>
              <a:rPr lang="en-GB" sz="3200" dirty="0">
                <a:solidFill>
                  <a:srgbClr val="358E4A"/>
                </a:solidFill>
                <a:latin typeface="+mj-lt"/>
              </a:rPr>
              <a:t>Hymn</a:t>
            </a:r>
          </a:p>
          <a:p>
            <a:pPr>
              <a:lnSpc>
                <a:spcPct val="110000"/>
              </a:lnSpc>
              <a:spcAft>
                <a:spcPts val="1200"/>
              </a:spcAft>
            </a:pPr>
            <a:r>
              <a:rPr lang="en-GB" sz="2400" i="1" dirty="0"/>
              <a:t>Choose from</a:t>
            </a:r>
            <a:r>
              <a:rPr lang="en-GB" sz="2400" dirty="0"/>
              <a:t>:</a:t>
            </a:r>
          </a:p>
          <a:p>
            <a:pPr>
              <a:lnSpc>
                <a:spcPct val="110000"/>
              </a:lnSpc>
              <a:spcAft>
                <a:spcPts val="1200"/>
              </a:spcAft>
            </a:pPr>
            <a:r>
              <a:rPr lang="en-GB" sz="2400" dirty="0"/>
              <a:t>Be still for the presence of the Lord </a:t>
            </a:r>
            <a:r>
              <a:rPr lang="en-GB" sz="2400" i="1" dirty="0"/>
              <a:t>(</a:t>
            </a:r>
            <a:r>
              <a:rPr lang="en-GB" sz="2400" i="1" dirty="0" err="1"/>
              <a:t>StF</a:t>
            </a:r>
            <a:r>
              <a:rPr lang="en-GB" sz="2400" i="1" dirty="0"/>
              <a:t> </a:t>
            </a:r>
            <a:r>
              <a:rPr lang="en-GB" sz="2400" dirty="0"/>
              <a:t>20) </a:t>
            </a:r>
            <a:br>
              <a:rPr lang="en-GB" sz="2400" dirty="0"/>
            </a:br>
            <a:r>
              <a:rPr lang="en-GB" sz="2400" dirty="0"/>
              <a:t>Sing to the Lord a joyful song (H&amp;P 17)</a:t>
            </a:r>
            <a:endParaRPr lang="en-GB" sz="2800" i="1" dirty="0"/>
          </a:p>
        </p:txBody>
      </p:sp>
    </p:spTree>
    <p:extLst>
      <p:ext uri="{BB962C8B-B14F-4D97-AF65-F5344CB8AC3E}">
        <p14:creationId xmlns:p14="http://schemas.microsoft.com/office/powerpoint/2010/main" val="20087755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188" y="491204"/>
            <a:ext cx="8229600" cy="540642"/>
          </a:xfrm>
        </p:spPr>
        <p:txBody>
          <a:bodyPr lIns="0" tIns="0" rIns="0" bIns="0" anchor="t">
            <a:normAutofit/>
          </a:bodyPr>
          <a:lstStyle/>
          <a:p>
            <a:pPr algn="l"/>
            <a:r>
              <a:rPr lang="en-US" sz="3200" dirty="0">
                <a:solidFill>
                  <a:srgbClr val="358E4A"/>
                </a:solidFill>
              </a:rPr>
              <a:t>Prayers of praise and confession</a:t>
            </a:r>
            <a:r>
              <a:rPr lang="en-US" sz="2600" i="1" dirty="0">
                <a:solidFill>
                  <a:srgbClr val="358E4A"/>
                </a:solidFill>
                <a:latin typeface="+mn-lt"/>
              </a:rPr>
              <a:t>  [1 of 2]</a:t>
            </a:r>
          </a:p>
        </p:txBody>
      </p:sp>
      <p:sp>
        <p:nvSpPr>
          <p:cNvPr id="3" name="Content Placeholder 2"/>
          <p:cNvSpPr>
            <a:spLocks noGrp="1"/>
          </p:cNvSpPr>
          <p:nvPr>
            <p:ph idx="1"/>
          </p:nvPr>
        </p:nvSpPr>
        <p:spPr>
          <a:xfrm>
            <a:off x="611188" y="1200153"/>
            <a:ext cx="7920416" cy="3093356"/>
          </a:xfrm>
        </p:spPr>
        <p:txBody>
          <a:bodyPr lIns="0" tIns="0" rIns="0" bIns="0">
            <a:noAutofit/>
          </a:bodyPr>
          <a:lstStyle/>
          <a:p>
            <a:pPr marL="0" indent="0">
              <a:spcBef>
                <a:spcPts val="0"/>
              </a:spcBef>
              <a:spcAft>
                <a:spcPts val="1400"/>
              </a:spcAft>
              <a:buNone/>
            </a:pPr>
            <a:r>
              <a:rPr lang="en-GB" i="1" dirty="0"/>
              <a:t>Let us pray:</a:t>
            </a:r>
          </a:p>
          <a:p>
            <a:pPr>
              <a:spcAft>
                <a:spcPts val="0"/>
              </a:spcAft>
              <a:buNone/>
            </a:pPr>
            <a:r>
              <a:rPr lang="en-GB" dirty="0"/>
              <a:t>Dear loving God, </a:t>
            </a:r>
            <a:br>
              <a:rPr lang="en-GB" dirty="0"/>
            </a:br>
            <a:r>
              <a:rPr lang="en-GB" dirty="0"/>
              <a:t>We praise you for your love. In love you made this beautiful world. You made us and have blessed us with life. When we made wrong choices, you did not abandon us, but you called out to your people and you sent Jesus to bring us home. In Jesus we know that you are always with us. </a:t>
            </a:r>
          </a:p>
          <a:p>
            <a:pPr algn="r">
              <a:buNone/>
            </a:pPr>
            <a:r>
              <a:rPr lang="en-GB" dirty="0"/>
              <a:t>[</a:t>
            </a:r>
            <a:r>
              <a:rPr lang="en-GB" i="1" dirty="0"/>
              <a:t>continued</a:t>
            </a:r>
            <a:r>
              <a:rPr lang="en-GB" dirty="0"/>
              <a:t>]</a:t>
            </a:r>
          </a:p>
        </p:txBody>
      </p:sp>
    </p:spTree>
    <p:extLst>
      <p:ext uri="{BB962C8B-B14F-4D97-AF65-F5344CB8AC3E}">
        <p14:creationId xmlns:p14="http://schemas.microsoft.com/office/powerpoint/2010/main" val="460895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4E06A62-ABF9-5948-BB2A-CE66D8B59B16}"/>
              </a:ext>
            </a:extLst>
          </p:cNvPr>
          <p:cNvSpPr>
            <a:spLocks noGrp="1"/>
          </p:cNvSpPr>
          <p:nvPr>
            <p:ph type="title"/>
          </p:nvPr>
        </p:nvSpPr>
        <p:spPr>
          <a:xfrm>
            <a:off x="611188" y="491204"/>
            <a:ext cx="8229600" cy="540642"/>
          </a:xfrm>
        </p:spPr>
        <p:txBody>
          <a:bodyPr lIns="0" tIns="0" rIns="0" bIns="0" anchor="t">
            <a:normAutofit/>
          </a:bodyPr>
          <a:lstStyle/>
          <a:p>
            <a:pPr algn="l"/>
            <a:r>
              <a:rPr lang="en-US" sz="3200" dirty="0"/>
              <a:t>Prayers of praise and confession</a:t>
            </a:r>
            <a:r>
              <a:rPr lang="en-US" sz="2600" i="1" dirty="0">
                <a:latin typeface="+mn-lt"/>
              </a:rPr>
              <a:t>  [1 of 2]</a:t>
            </a:r>
          </a:p>
        </p:txBody>
      </p:sp>
      <p:sp>
        <p:nvSpPr>
          <p:cNvPr id="8" name="Content Placeholder 2">
            <a:extLst>
              <a:ext uri="{FF2B5EF4-FFF2-40B4-BE49-F238E27FC236}">
                <a16:creationId xmlns:a16="http://schemas.microsoft.com/office/drawing/2014/main" id="{B78A34DC-12B6-DA49-8882-DFE2CFA22E0F}"/>
              </a:ext>
            </a:extLst>
          </p:cNvPr>
          <p:cNvSpPr txBox="1">
            <a:spLocks/>
          </p:cNvSpPr>
          <p:nvPr/>
        </p:nvSpPr>
        <p:spPr>
          <a:xfrm>
            <a:off x="611187" y="1200153"/>
            <a:ext cx="7921019" cy="3093356"/>
          </a:xfrm>
          <a:prstGeom prst="rect">
            <a:avLst/>
          </a:prstGeom>
        </p:spPr>
        <p:txBody>
          <a:bodyPr vert="horz" lIns="0" tIns="0" rIns="0" bIns="0" rtlCol="0">
            <a:noAutofit/>
          </a:bodyPr>
          <a:lstStyle>
            <a:lvl1pPr marL="342891" indent="-342891" algn="l" defTabSz="457189" rtl="0" eaLnBrk="1" latinLnBrk="0" hangingPunct="1">
              <a:spcBef>
                <a:spcPct val="20000"/>
              </a:spcBef>
              <a:buFont typeface="Arial"/>
              <a:buChar char="•"/>
              <a:defRPr sz="3200" kern="1200">
                <a:solidFill>
                  <a:schemeClr val="tx1"/>
                </a:solidFill>
                <a:latin typeface="+mn-lt"/>
                <a:ea typeface="+mn-ea"/>
                <a:cs typeface="+mn-cs"/>
              </a:defRPr>
            </a:lvl1pPr>
            <a:lvl2pPr marL="742932" indent="-285744" algn="l" defTabSz="457189" rtl="0" eaLnBrk="1" latinLnBrk="0" hangingPunct="1">
              <a:spcBef>
                <a:spcPct val="20000"/>
              </a:spcBef>
              <a:buFont typeface="Arial"/>
              <a:buChar char="–"/>
              <a:defRPr sz="2800" kern="1200">
                <a:solidFill>
                  <a:schemeClr val="tx1"/>
                </a:solidFill>
                <a:latin typeface="+mn-lt"/>
                <a:ea typeface="+mn-ea"/>
                <a:cs typeface="+mn-cs"/>
              </a:defRPr>
            </a:lvl2pPr>
            <a:lvl3pPr marL="1142971" indent="-228594" algn="l" defTabSz="457189" rtl="0" eaLnBrk="1" latinLnBrk="0" hangingPunct="1">
              <a:spcBef>
                <a:spcPct val="20000"/>
              </a:spcBef>
              <a:buFont typeface="Arial"/>
              <a:buChar char="•"/>
              <a:defRPr sz="24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2000" kern="1200">
                <a:solidFill>
                  <a:schemeClr val="tx1"/>
                </a:solidFill>
                <a:latin typeface="+mn-lt"/>
                <a:ea typeface="+mn-ea"/>
                <a:cs typeface="+mn-cs"/>
              </a:defRPr>
            </a:lvl4pPr>
            <a:lvl5pPr marL="2057349" indent="-228594" algn="l" defTabSz="457189" rtl="0" eaLnBrk="1" latinLnBrk="0" hangingPunct="1">
              <a:spcBef>
                <a:spcPct val="20000"/>
              </a:spcBef>
              <a:buFont typeface="Arial"/>
              <a:buChar char="»"/>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400"/>
              </a:spcAft>
              <a:buNone/>
            </a:pPr>
            <a:r>
              <a:rPr lang="en-GB" sz="2200" dirty="0"/>
              <a:t>We are sorry for the wrong choices we have made: for the wrong decisions we took in our lives and for the times when we turned from you. We thank you that you will never leave us or forsake us, that you forgive us and that in Jesus we are with you forever.</a:t>
            </a:r>
          </a:p>
          <a:p>
            <a:pPr marL="0" indent="0">
              <a:spcBef>
                <a:spcPts val="0"/>
              </a:spcBef>
              <a:spcAft>
                <a:spcPts val="1400"/>
              </a:spcAft>
              <a:buNone/>
            </a:pPr>
            <a:r>
              <a:rPr lang="en-GB" sz="2200" dirty="0"/>
              <a:t>In his holy name we pray. </a:t>
            </a:r>
            <a:r>
              <a:rPr lang="en-GB" sz="2200" b="1" dirty="0"/>
              <a:t>Amen</a:t>
            </a:r>
            <a:r>
              <a:rPr lang="en-GB" sz="2200" dirty="0"/>
              <a:t>.</a:t>
            </a:r>
          </a:p>
        </p:txBody>
      </p:sp>
    </p:spTree>
    <p:extLst>
      <p:ext uri="{BB962C8B-B14F-4D97-AF65-F5344CB8AC3E}">
        <p14:creationId xmlns:p14="http://schemas.microsoft.com/office/powerpoint/2010/main" val="18297550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188" y="499860"/>
            <a:ext cx="7316408" cy="556328"/>
          </a:xfrm>
        </p:spPr>
        <p:txBody>
          <a:bodyPr lIns="0" tIns="0" rIns="0" bIns="0" anchor="t">
            <a:noAutofit/>
          </a:bodyPr>
          <a:lstStyle/>
          <a:p>
            <a:r>
              <a:rPr lang="en-US" dirty="0"/>
              <a:t>First (all-age) address: ‘God you never left’</a:t>
            </a:r>
          </a:p>
        </p:txBody>
      </p:sp>
      <p:sp>
        <p:nvSpPr>
          <p:cNvPr id="4" name="Content Placeholder 2">
            <a:extLst>
              <a:ext uri="{FF2B5EF4-FFF2-40B4-BE49-F238E27FC236}">
                <a16:creationId xmlns:a16="http://schemas.microsoft.com/office/drawing/2014/main" id="{0EEA4C10-644E-4D44-8626-F844F61EB0D4}"/>
              </a:ext>
            </a:extLst>
          </p:cNvPr>
          <p:cNvSpPr txBox="1">
            <a:spLocks/>
          </p:cNvSpPr>
          <p:nvPr/>
        </p:nvSpPr>
        <p:spPr>
          <a:xfrm>
            <a:off x="2566546" y="3431026"/>
            <a:ext cx="4021743" cy="582624"/>
          </a:xfrm>
          <a:prstGeom prst="rect">
            <a:avLst/>
          </a:prstGeom>
        </p:spPr>
        <p:txBody>
          <a:bodyPr vert="horz" lIns="0" tIns="0" rIns="0" bIns="0" rtlCol="0">
            <a:noAutofit/>
          </a:bodyPr>
          <a:lstStyle>
            <a:lvl1pPr marL="0" indent="0" algn="l" defTabSz="457189" rtl="0" eaLnBrk="1" latinLnBrk="0" hangingPunct="1">
              <a:spcBef>
                <a:spcPts val="0"/>
              </a:spcBef>
              <a:spcAft>
                <a:spcPts val="1400"/>
              </a:spcAft>
              <a:buFont typeface="Arial"/>
              <a:buChar char="•"/>
              <a:defRPr sz="2200" kern="1200">
                <a:solidFill>
                  <a:schemeClr val="tx1"/>
                </a:solidFill>
                <a:latin typeface="+mn-lt"/>
                <a:ea typeface="+mn-ea"/>
                <a:cs typeface="+mn-cs"/>
              </a:defRPr>
            </a:lvl1pPr>
            <a:lvl2pPr marL="742932" indent="-285744" algn="l" defTabSz="457189" rtl="0" eaLnBrk="1" latinLnBrk="0" hangingPunct="1">
              <a:spcBef>
                <a:spcPct val="20000"/>
              </a:spcBef>
              <a:buFont typeface="Arial"/>
              <a:buChar char="–"/>
              <a:defRPr sz="2800" kern="1200">
                <a:solidFill>
                  <a:schemeClr val="tx1"/>
                </a:solidFill>
                <a:latin typeface="+mn-lt"/>
                <a:ea typeface="+mn-ea"/>
                <a:cs typeface="+mn-cs"/>
              </a:defRPr>
            </a:lvl2pPr>
            <a:lvl3pPr marL="1142971" indent="-228594" algn="l" defTabSz="457189" rtl="0" eaLnBrk="1" latinLnBrk="0" hangingPunct="1">
              <a:spcBef>
                <a:spcPct val="20000"/>
              </a:spcBef>
              <a:buFont typeface="Arial"/>
              <a:buChar char="•"/>
              <a:defRPr sz="24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2000" kern="1200">
                <a:solidFill>
                  <a:schemeClr val="tx1"/>
                </a:solidFill>
                <a:latin typeface="+mn-lt"/>
                <a:ea typeface="+mn-ea"/>
                <a:cs typeface="+mn-cs"/>
              </a:defRPr>
            </a:lvl4pPr>
            <a:lvl5pPr marL="2057349" indent="-228594" algn="l" defTabSz="457189" rtl="0" eaLnBrk="1" latinLnBrk="0" hangingPunct="1">
              <a:spcBef>
                <a:spcPct val="20000"/>
              </a:spcBef>
              <a:buFont typeface="Arial"/>
              <a:buChar char="»"/>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algn="ctr">
              <a:buNone/>
            </a:pPr>
            <a:r>
              <a:rPr lang="en-GB" dirty="0"/>
              <a:t>Michael and Joanne </a:t>
            </a:r>
            <a:r>
              <a:rPr lang="en-GB" dirty="0" err="1"/>
              <a:t>Tettey</a:t>
            </a:r>
            <a:r>
              <a:rPr lang="en-GB" dirty="0"/>
              <a:t> with their daughters, Joelle and Janelle</a:t>
            </a:r>
          </a:p>
        </p:txBody>
      </p:sp>
      <p:pic>
        <p:nvPicPr>
          <p:cNvPr id="8" name="Picture 7">
            <a:extLst>
              <a:ext uri="{FF2B5EF4-FFF2-40B4-BE49-F238E27FC236}">
                <a16:creationId xmlns:a16="http://schemas.microsoft.com/office/drawing/2014/main" id="{1C666DD0-E679-3048-81D7-97A239C7E396}"/>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3220563" y="1294306"/>
            <a:ext cx="2707126" cy="2047706"/>
          </a:xfrm>
          <a:prstGeom prst="rect">
            <a:avLst/>
          </a:prstGeom>
        </p:spPr>
      </p:pic>
    </p:spTree>
    <p:extLst>
      <p:ext uri="{BB962C8B-B14F-4D97-AF65-F5344CB8AC3E}">
        <p14:creationId xmlns:p14="http://schemas.microsoft.com/office/powerpoint/2010/main" val="20403134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Hymn</a:t>
            </a:r>
          </a:p>
        </p:txBody>
      </p:sp>
      <p:sp>
        <p:nvSpPr>
          <p:cNvPr id="3" name="Content Placeholder 2"/>
          <p:cNvSpPr>
            <a:spLocks noGrp="1"/>
          </p:cNvSpPr>
          <p:nvPr>
            <p:ph idx="1"/>
          </p:nvPr>
        </p:nvSpPr>
        <p:spPr/>
        <p:txBody>
          <a:bodyPr/>
          <a:lstStyle/>
          <a:p>
            <a:pPr marL="0" indent="0">
              <a:buNone/>
            </a:pPr>
            <a:r>
              <a:rPr lang="en-US" i="1" dirty="0"/>
              <a:t>Choose from:</a:t>
            </a:r>
          </a:p>
          <a:p>
            <a:pPr marL="0" indent="0">
              <a:buNone/>
            </a:pPr>
            <a:r>
              <a:rPr lang="en-US" dirty="0"/>
              <a:t>Give thanks to the Lord (</a:t>
            </a:r>
            <a:r>
              <a:rPr lang="en-US" i="1" dirty="0" err="1"/>
              <a:t>StF</a:t>
            </a:r>
            <a:r>
              <a:rPr lang="en-US" dirty="0"/>
              <a:t> 77)</a:t>
            </a:r>
            <a:br>
              <a:rPr lang="en-US" dirty="0"/>
            </a:br>
            <a:r>
              <a:rPr lang="en-US" dirty="0"/>
              <a:t>Now thank we all our God (</a:t>
            </a:r>
            <a:r>
              <a:rPr lang="en-US" i="1" dirty="0"/>
              <a:t>H&amp;P </a:t>
            </a:r>
            <a:r>
              <a:rPr lang="en-US" dirty="0"/>
              <a:t>566)</a:t>
            </a:r>
            <a:br>
              <a:rPr lang="en-US" dirty="0"/>
            </a:br>
            <a:endParaRPr lang="en-US" dirty="0"/>
          </a:p>
        </p:txBody>
      </p:sp>
    </p:spTree>
    <p:extLst>
      <p:ext uri="{BB962C8B-B14F-4D97-AF65-F5344CB8AC3E}">
        <p14:creationId xmlns:p14="http://schemas.microsoft.com/office/powerpoint/2010/main" val="36470031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11187" y="1198800"/>
            <a:ext cx="7920000" cy="2862323"/>
          </a:xfrm>
          <a:prstGeom prst="rect">
            <a:avLst/>
          </a:prstGeom>
          <a:noFill/>
        </p:spPr>
        <p:txBody>
          <a:bodyPr wrap="square" lIns="0" tIns="0" rIns="0" bIns="0" rtlCol="0">
            <a:noAutofit/>
          </a:bodyPr>
          <a:lstStyle/>
          <a:p>
            <a:r>
              <a:rPr lang="en-GB" sz="1900" dirty="0"/>
              <a:t>Who is to condemn? It is Christ Jesus, who died, yes, who was raised, who is at the right hand of God, who indeed intercedes for us. Who will separate us from the love of Christ? Will hardship, or distress, or persecution, or famine, or nakedness, or peril, or sword? As it is written, “For your sake we are being killed all day long; we are accounted as sheep to be slaughtered.”</a:t>
            </a:r>
            <a:br>
              <a:rPr lang="en-GB" sz="1900" dirty="0"/>
            </a:br>
            <a:r>
              <a:rPr lang="en-GB" sz="1900" dirty="0"/>
              <a:t>No, in all these things we are more than conquerors through him who loved us. For I am convinced that neither death, nor life, nor angels, nor rulers, nor things present, nor things to come, nor powers, nor height, nor depth, nor anything else in all creation, will be able to separate us from the love of God in Christ Jesus our Lord.   </a:t>
            </a:r>
            <a:r>
              <a:rPr lang="en-GB" sz="1900" b="1" dirty="0"/>
              <a:t>Romans 8 31–39 </a:t>
            </a:r>
          </a:p>
        </p:txBody>
      </p:sp>
      <p:sp>
        <p:nvSpPr>
          <p:cNvPr id="2" name="Title 1">
            <a:extLst>
              <a:ext uri="{FF2B5EF4-FFF2-40B4-BE49-F238E27FC236}">
                <a16:creationId xmlns:a16="http://schemas.microsoft.com/office/drawing/2014/main" id="{E2F9B1FB-A7CE-4846-AD66-BD3C5DA0C0C8}"/>
              </a:ext>
            </a:extLst>
          </p:cNvPr>
          <p:cNvSpPr>
            <a:spLocks noGrp="1"/>
          </p:cNvSpPr>
          <p:nvPr>
            <p:ph type="title"/>
          </p:nvPr>
        </p:nvSpPr>
        <p:spPr/>
        <p:txBody>
          <a:bodyPr/>
          <a:lstStyle/>
          <a:p>
            <a:r>
              <a:rPr lang="en-US" dirty="0"/>
              <a:t>Reading</a:t>
            </a:r>
          </a:p>
        </p:txBody>
      </p:sp>
    </p:spTree>
    <p:extLst>
      <p:ext uri="{BB962C8B-B14F-4D97-AF65-F5344CB8AC3E}">
        <p14:creationId xmlns:p14="http://schemas.microsoft.com/office/powerpoint/2010/main" val="9205429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1826</TotalTime>
  <Words>1501</Words>
  <Application>Microsoft Macintosh PowerPoint</Application>
  <PresentationFormat>On-screen Show (16:9)</PresentationFormat>
  <Paragraphs>82</Paragraphs>
  <Slides>27</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Calibri</vt:lpstr>
      <vt:lpstr>Franklin Gothic Book</vt:lpstr>
      <vt:lpstr>Franklin Gothic Medium</vt:lpstr>
      <vt:lpstr>Office Theme</vt:lpstr>
      <vt:lpstr>PowerPoint Presentation</vt:lpstr>
      <vt:lpstr>PowerPoint Presentation</vt:lpstr>
      <vt:lpstr>PowerPoint Presentation</vt:lpstr>
      <vt:lpstr>PowerPoint Presentation</vt:lpstr>
      <vt:lpstr>Prayers of praise and confession  [1 of 2]</vt:lpstr>
      <vt:lpstr>Prayers of praise and confession  [1 of 2]</vt:lpstr>
      <vt:lpstr>First (all-age) address: ‘God you never left’</vt:lpstr>
      <vt:lpstr>Hymn</vt:lpstr>
      <vt:lpstr>Reading</vt:lpstr>
      <vt:lpstr>First testimony</vt:lpstr>
      <vt:lpstr>Hymn</vt:lpstr>
      <vt:lpstr>Reading  [1 of 2]</vt:lpstr>
      <vt:lpstr>Reading  [2 of 2]</vt:lpstr>
      <vt:lpstr>Second testimony</vt:lpstr>
      <vt:lpstr>Hymn</vt:lpstr>
      <vt:lpstr>Offering</vt:lpstr>
      <vt:lpstr>Prayers of intercession and the Lord’s Prayer </vt:lpstr>
      <vt:lpstr>Hymn</vt:lpstr>
      <vt:lpstr>Blessing</vt:lpstr>
      <vt:lpstr>Global Relationships and the World Mission Fund</vt:lpstr>
      <vt:lpstr>World Mission Fund (continued)</vt:lpstr>
      <vt:lpstr>World Mission Fund (continued)</vt:lpstr>
      <vt:lpstr>World Mission Fund (continued)</vt:lpstr>
      <vt:lpstr>World Mission Fund (continued)</vt:lpstr>
      <vt:lpstr>World Mission Fund (continued)</vt:lpstr>
      <vt:lpstr>World Mission Fund (continued)</vt:lpstr>
      <vt:lpstr>How to support WMF</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Phillip Warrey</dc:creator>
  <cp:lastModifiedBy>Microsoft Office User</cp:lastModifiedBy>
  <cp:revision>136</cp:revision>
  <dcterms:created xsi:type="dcterms:W3CDTF">2020-02-14T22:56:19Z</dcterms:created>
  <dcterms:modified xsi:type="dcterms:W3CDTF">2020-09-11T13:24:06Z</dcterms:modified>
</cp:coreProperties>
</file>