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467" r:id="rId2"/>
    <p:sldId id="471" r:id="rId3"/>
    <p:sldId id="466" r:id="rId4"/>
    <p:sldId id="468" r:id="rId5"/>
    <p:sldId id="469" r:id="rId6"/>
    <p:sldId id="47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9F3"/>
    <a:srgbClr val="F8F5E8"/>
    <a:srgbClr val="F5F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40"/>
  </p:normalViewPr>
  <p:slideViewPr>
    <p:cSldViewPr snapToGrid="0" snapToObjects="1">
      <p:cViewPr varScale="1">
        <p:scale>
          <a:sx n="80" d="100"/>
          <a:sy n="80" d="100"/>
        </p:scale>
        <p:origin x="8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8527B3C-82E1-B14A-B498-1A5B16BD43AD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44331298-4888-454D-B5CE-90D5C7DD93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06C78001-5AAC-5148-9820-720F920F07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  <p:extLst>
      <p:ext uri="{BB962C8B-B14F-4D97-AF65-F5344CB8AC3E}">
        <p14:creationId xmlns:p14="http://schemas.microsoft.com/office/powerpoint/2010/main" val="20234891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0113" y="29972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C2D5188-4C74-4C41-A29C-BEEFBBBDE8E9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14E1AFC1-3FAC-724A-84B4-919908B726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536B0103-8D8F-CB41-BCF6-4568379FDD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  <p:extLst>
      <p:ext uri="{BB962C8B-B14F-4D97-AF65-F5344CB8AC3E}">
        <p14:creationId xmlns:p14="http://schemas.microsoft.com/office/powerpoint/2010/main" val="322437640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0113" y="29972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21F597A-B0E2-B44C-A5C4-BBBDF99B1CFC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D32FD18E-092F-3146-80E2-2F33A9004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9D06B9ED-4DC6-554C-A7AD-5FC8E58ED8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  <p:extLst>
      <p:ext uri="{BB962C8B-B14F-4D97-AF65-F5344CB8AC3E}">
        <p14:creationId xmlns:p14="http://schemas.microsoft.com/office/powerpoint/2010/main" val="9040391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113" y="29972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71B45D0-624E-1E40-9AAB-7DF7641CF24B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5D12261E-3837-B745-8F33-5D760D25F0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70483A39-5646-7F49-941C-8B21E0D3C1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  <p:extLst>
      <p:ext uri="{BB962C8B-B14F-4D97-AF65-F5344CB8AC3E}">
        <p14:creationId xmlns:p14="http://schemas.microsoft.com/office/powerpoint/2010/main" val="21425499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00113" y="29972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7882729-1358-DD42-86CC-AA0D5F692645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8FF9CCB-70A7-9949-BF21-1930FFEABE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729DD5A-98CC-8749-AD48-AEC2E76CC2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  <p:extLst>
      <p:ext uri="{BB962C8B-B14F-4D97-AF65-F5344CB8AC3E}">
        <p14:creationId xmlns:p14="http://schemas.microsoft.com/office/powerpoint/2010/main" val="67182983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0113" y="29972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963F473-8771-7842-9621-4A240ECFD874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59393532-7469-7540-89A1-8CE14FFAFA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9A5DD5E-169E-8A42-B2C1-E5E773CE36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  <p:extLst>
      <p:ext uri="{BB962C8B-B14F-4D97-AF65-F5344CB8AC3E}">
        <p14:creationId xmlns:p14="http://schemas.microsoft.com/office/powerpoint/2010/main" val="114349727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FCAA30-F537-1749-8059-C58025CF53F8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A0DB0E92-EB6D-044B-B983-F6FAAB4668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C3B56E9-FB1E-6449-89AC-7EA83833C6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  <p:extLst>
      <p:ext uri="{BB962C8B-B14F-4D97-AF65-F5344CB8AC3E}">
        <p14:creationId xmlns:p14="http://schemas.microsoft.com/office/powerpoint/2010/main" val="33128781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113" y="29972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4199B2E-F5D7-5048-A023-BE44331C9809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96763A62-C515-1C46-84F2-3834BBF594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25F6FCC5-6426-E142-A075-3C4AC166F5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  <p:extLst>
      <p:ext uri="{BB962C8B-B14F-4D97-AF65-F5344CB8AC3E}">
        <p14:creationId xmlns:p14="http://schemas.microsoft.com/office/powerpoint/2010/main" val="25042613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113" y="29972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B02DF72-3AEA-E34D-A498-47AC336A1781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DCD681DC-9449-1F4F-A71E-D5F9078D42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1373F83C-1135-0C4F-ACD3-92313A1AE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  <p:extLst>
      <p:ext uri="{BB962C8B-B14F-4D97-AF65-F5344CB8AC3E}">
        <p14:creationId xmlns:p14="http://schemas.microsoft.com/office/powerpoint/2010/main" val="213202126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5D182D5-DBBE-D341-B990-DFA2052618D4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498600"/>
            <a:ext cx="9144000" cy="36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FB0674-D263-2D40-A555-2FDB8864020E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9144000" cy="360000"/>
          </a:xfrm>
          <a:prstGeom prst="rect">
            <a:avLst/>
          </a:prstGeom>
        </p:spPr>
      </p:pic>
      <p:sp>
        <p:nvSpPr>
          <p:cNvPr id="1029" name="TextBox 17"/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030" name="TextBox 18"/>
          <p:cNvSpPr txBox="1">
            <a:spLocks noChangeArrowheads="1"/>
          </p:cNvSpPr>
          <p:nvPr userDrawn="1"/>
        </p:nvSpPr>
        <p:spPr bwMode="auto">
          <a:xfrm>
            <a:off x="4032173" y="6516688"/>
            <a:ext cx="511182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GB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Franklin Gothic Medium" pitchFamily="34" charset="0"/>
                <a:cs typeface="Arial" pitchFamily="34" charset="0"/>
              </a:rPr>
              <a:t>Creating Safer Space – Advanced Module – Gathered Session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9A07723-FE18-6342-AFF0-47AB7527CF0C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4CB55656-D2A1-CE4A-A8B4-F7D8E1239B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  <p:extLst>
      <p:ext uri="{BB962C8B-B14F-4D97-AF65-F5344CB8AC3E}">
        <p14:creationId xmlns:p14="http://schemas.microsoft.com/office/powerpoint/2010/main" val="293270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60839BD-A968-449A-9813-31BD74EEB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4"/>
            <a:ext cx="9144000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763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" y="331694"/>
            <a:ext cx="9137903" cy="61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1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0596B9D-3227-4A8F-8B81-9C0E1167A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570"/>
            <a:ext cx="9144000" cy="611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75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812"/>
            <a:ext cx="9144000" cy="60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17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456"/>
            <a:ext cx="9144000" cy="6197226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554859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379"/>
            <a:ext cx="9144000" cy="62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57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rgbClr val="C2C1C5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Franklin Gothic Book</vt:lpstr>
      <vt:lpstr>Franklin Gothic Demi</vt:lpstr>
      <vt:lpstr>Franklin Gothic Medium</vt:lpstr>
      <vt:lpstr>Geneva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Kay</dc:creator>
  <cp:lastModifiedBy>Christine Kennedy</cp:lastModifiedBy>
  <cp:revision>23</cp:revision>
  <dcterms:created xsi:type="dcterms:W3CDTF">2021-06-15T12:15:59Z</dcterms:created>
  <dcterms:modified xsi:type="dcterms:W3CDTF">2021-06-29T16:56:08Z</dcterms:modified>
</cp:coreProperties>
</file>