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0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0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9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2CAA-E86E-4839-97EF-AEB97119CE6F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0" y="608978"/>
            <a:ext cx="3216548" cy="32165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0686" y="3615043"/>
            <a:ext cx="5196286" cy="1210958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 you’ve </a:t>
            </a:r>
            <a:r>
              <a:rPr lang="en-US" sz="2400" dirty="0" err="1" smtClean="0">
                <a:solidFill>
                  <a:schemeClr val="tx1"/>
                </a:solidFill>
              </a:rPr>
              <a:t>recognised</a:t>
            </a:r>
            <a:r>
              <a:rPr lang="en-US" sz="2400" dirty="0" smtClean="0">
                <a:solidFill>
                  <a:schemeClr val="tx1"/>
                </a:solidFill>
              </a:rPr>
              <a:t> the importance of Positive Working Together.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830128" y="298428"/>
            <a:ext cx="3761117" cy="2125523"/>
          </a:xfrm>
          <a:prstGeom prst="wedgeEllipseCallout">
            <a:avLst>
              <a:gd name="adj1" fmla="val -61888"/>
              <a:gd name="adj2" fmla="val 361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Positive Working Together has the power to change the church!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46" y="4136076"/>
            <a:ext cx="1552755" cy="21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08" y="3145144"/>
            <a:ext cx="3216548" cy="32165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7720" y="515957"/>
            <a:ext cx="5668440" cy="1282363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You’re not the onl</a:t>
            </a:r>
            <a:r>
              <a:rPr lang="en-US" sz="2400" dirty="0" smtClean="0">
                <a:solidFill>
                  <a:schemeClr val="tx1"/>
                </a:solidFill>
              </a:rPr>
              <a:t>y leader or person who has the opportunity to influence others.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108166" y="327805"/>
            <a:ext cx="4813540" cy="24604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do I help others to engage with the materials, so we have a shared understanding of what Positive Working Together means?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45" y="3252159"/>
            <a:ext cx="2103095" cy="29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539787" y="1150212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3" y="999897"/>
            <a:ext cx="461347" cy="461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2" y="1024492"/>
            <a:ext cx="461347" cy="461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4" y="2013944"/>
            <a:ext cx="461347" cy="461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2604374"/>
            <a:ext cx="461347" cy="461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2" y="2083468"/>
            <a:ext cx="461347" cy="461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1" y="1552597"/>
            <a:ext cx="461347" cy="4613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3" y="849892"/>
            <a:ext cx="461347" cy="461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6" y="1457851"/>
            <a:ext cx="461347" cy="4613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9" y="2489037"/>
            <a:ext cx="461347" cy="461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3" y="2476614"/>
            <a:ext cx="461347" cy="46134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980289" y="742347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45" y="592032"/>
            <a:ext cx="461347" cy="461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54" y="616627"/>
            <a:ext cx="461347" cy="4613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16" y="1606079"/>
            <a:ext cx="461347" cy="4613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29" y="2196509"/>
            <a:ext cx="461347" cy="461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4" y="1675603"/>
            <a:ext cx="461347" cy="4613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3" y="1144732"/>
            <a:ext cx="461347" cy="461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15" y="442027"/>
            <a:ext cx="461347" cy="4613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48" y="1049986"/>
            <a:ext cx="461347" cy="461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61" y="2081172"/>
            <a:ext cx="461347" cy="461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75" y="2068749"/>
            <a:ext cx="461347" cy="46134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931444" y="3250704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00" y="3100389"/>
            <a:ext cx="461347" cy="4613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9" y="3124984"/>
            <a:ext cx="461347" cy="461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1" y="4114436"/>
            <a:ext cx="461347" cy="4613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4" y="4704866"/>
            <a:ext cx="461347" cy="461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4183960"/>
            <a:ext cx="461347" cy="4613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8" y="3653089"/>
            <a:ext cx="461347" cy="4613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70" y="2950384"/>
            <a:ext cx="461347" cy="4613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03" y="3558343"/>
            <a:ext cx="461347" cy="4613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16" y="4589529"/>
            <a:ext cx="461347" cy="4613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30" y="4577106"/>
            <a:ext cx="461347" cy="461347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490766" y="358011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22" y="3429804"/>
            <a:ext cx="461347" cy="461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1" y="3454399"/>
            <a:ext cx="461347" cy="461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3" y="4443851"/>
            <a:ext cx="461347" cy="461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6" y="5034281"/>
            <a:ext cx="461347" cy="461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1" y="4513375"/>
            <a:ext cx="461347" cy="4613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3982504"/>
            <a:ext cx="461347" cy="4613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92" y="3279799"/>
            <a:ext cx="461347" cy="4613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25" y="3887758"/>
            <a:ext cx="461347" cy="4613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38" y="4918944"/>
            <a:ext cx="461347" cy="4613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52" y="4906521"/>
            <a:ext cx="461347" cy="461347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350672" y="3114955"/>
            <a:ext cx="2429067" cy="79712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Preachers and Worship Leaders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559785" y="2301128"/>
            <a:ext cx="2429067" cy="79712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Circuit Leadership Team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473667" y="3039770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Circuit Meeting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85985" y="4422537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Church Councils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66496" y="4725993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Staff Team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67077" y="36039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38" y="322829"/>
            <a:ext cx="461347" cy="46134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51" y="257486"/>
            <a:ext cx="461347" cy="46134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4" y="1224131"/>
            <a:ext cx="461347" cy="46134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17" y="1814561"/>
            <a:ext cx="461347" cy="4613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2" y="1293655"/>
            <a:ext cx="461347" cy="46134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7" y="783923"/>
            <a:ext cx="789136" cy="789136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038231" y="5443393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Church Groups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22325" y="65150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86" y="613939"/>
            <a:ext cx="461347" cy="461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548596"/>
            <a:ext cx="461347" cy="46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2" y="1515241"/>
            <a:ext cx="461347" cy="46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65" y="2105671"/>
            <a:ext cx="461347" cy="461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80" y="1584765"/>
            <a:ext cx="461347" cy="46134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39787" y="1150212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3" y="999897"/>
            <a:ext cx="461347" cy="461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2" y="1024492"/>
            <a:ext cx="461347" cy="461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4" y="2013944"/>
            <a:ext cx="461347" cy="461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2604374"/>
            <a:ext cx="461347" cy="461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2" y="2083468"/>
            <a:ext cx="461347" cy="461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1" y="1552597"/>
            <a:ext cx="461347" cy="4613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3" y="849892"/>
            <a:ext cx="461347" cy="461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6" y="1457851"/>
            <a:ext cx="461347" cy="4613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9" y="2489037"/>
            <a:ext cx="461347" cy="461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3" y="2476614"/>
            <a:ext cx="461347" cy="46134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980289" y="742347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45" y="592032"/>
            <a:ext cx="461347" cy="461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54" y="616627"/>
            <a:ext cx="461347" cy="4613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16" y="1606079"/>
            <a:ext cx="461347" cy="4613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29" y="2196509"/>
            <a:ext cx="461347" cy="461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4" y="1675603"/>
            <a:ext cx="461347" cy="4613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3" y="1144732"/>
            <a:ext cx="461347" cy="461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15" y="442027"/>
            <a:ext cx="461347" cy="4613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48" y="1049986"/>
            <a:ext cx="461347" cy="461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61" y="2081172"/>
            <a:ext cx="461347" cy="461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75" y="2068749"/>
            <a:ext cx="461347" cy="46134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931444" y="3250704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00" y="3100389"/>
            <a:ext cx="461347" cy="4613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9" y="3124984"/>
            <a:ext cx="461347" cy="461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1" y="4114436"/>
            <a:ext cx="461347" cy="4613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4" y="4704866"/>
            <a:ext cx="461347" cy="461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4183960"/>
            <a:ext cx="461347" cy="4613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8" y="3653089"/>
            <a:ext cx="461347" cy="4613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70" y="2950384"/>
            <a:ext cx="461347" cy="4613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03" y="3558343"/>
            <a:ext cx="461347" cy="4613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16" y="4589529"/>
            <a:ext cx="461347" cy="4613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30" y="4577106"/>
            <a:ext cx="461347" cy="461347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490766" y="358011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22" y="3429804"/>
            <a:ext cx="461347" cy="461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1" y="3454399"/>
            <a:ext cx="461347" cy="461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3" y="4443851"/>
            <a:ext cx="461347" cy="461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6" y="5034281"/>
            <a:ext cx="461347" cy="461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1" y="4513375"/>
            <a:ext cx="461347" cy="4613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3982504"/>
            <a:ext cx="461347" cy="4613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92" y="3279799"/>
            <a:ext cx="461347" cy="4613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25" y="3887758"/>
            <a:ext cx="461347" cy="4613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38" y="4918944"/>
            <a:ext cx="461347" cy="4613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52" y="4906521"/>
            <a:ext cx="461347" cy="4613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26560" y="1230570"/>
            <a:ext cx="2878515" cy="37550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919450" y="1968133"/>
            <a:ext cx="1052236" cy="184071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89516" y="1906276"/>
            <a:ext cx="1943886" cy="2683253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55851" y="1360772"/>
            <a:ext cx="2914468" cy="245307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55" y="1075033"/>
            <a:ext cx="789136" cy="789136"/>
          </a:xfrm>
          <a:prstGeom prst="rect">
            <a:avLst/>
          </a:prstGeom>
        </p:spPr>
      </p:pic>
      <p:sp>
        <p:nvSpPr>
          <p:cNvPr id="63" name="Explosion 1 62"/>
          <p:cNvSpPr/>
          <p:nvPr/>
        </p:nvSpPr>
        <p:spPr>
          <a:xfrm>
            <a:off x="135592" y="3685072"/>
            <a:ext cx="3573927" cy="3042795"/>
          </a:xfrm>
          <a:prstGeom prst="irregularSeal1">
            <a:avLst/>
          </a:prstGeom>
          <a:solidFill>
            <a:srgbClr val="7030A0">
              <a:alpha val="4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Transformational Leadership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5800" y="322917"/>
            <a:ext cx="6430440" cy="1140123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Leaders of Worship and Local Preachers: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Continuing Local Preacher Development Session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5" t="19535" r="59531" b="814"/>
          <a:stretch/>
        </p:blipFill>
        <p:spPr>
          <a:xfrm>
            <a:off x="5323840" y="1849221"/>
            <a:ext cx="6400800" cy="45312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9546" y="2561584"/>
            <a:ext cx="4094693" cy="35445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 hour interactive session which begins to engage local preachers and leaders of worship in the content of Positive Working Together.</a:t>
            </a:r>
          </a:p>
          <a:p>
            <a:pPr algn="ctr"/>
            <a:endParaRPr lang="en-US" sz="2000" i="1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Ideal for use at a LPWL meeting.</a:t>
            </a:r>
          </a:p>
          <a:p>
            <a:pPr algn="ctr"/>
            <a:endParaRPr lang="en-US" sz="2000" i="1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To be made available on the Methodist Website.</a:t>
            </a:r>
            <a:endParaRPr lang="en-GB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638" y="-1333312"/>
            <a:ext cx="12269638" cy="819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85820">
            <a:off x="2390029" y="1807444"/>
            <a:ext cx="3591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Ink Free" panose="03080402000500000000" pitchFamily="66" charset="0"/>
              </a:rPr>
              <a:t>Reflection Task</a:t>
            </a:r>
          </a:p>
          <a:p>
            <a:pPr algn="ctr"/>
            <a:r>
              <a:rPr lang="en-US" sz="2800" dirty="0" smtClean="0">
                <a:latin typeface="Ink Free" panose="03080402000500000000" pitchFamily="66" charset="0"/>
              </a:rPr>
              <a:t>Who </a:t>
            </a:r>
            <a:r>
              <a:rPr lang="en-US" sz="2800" dirty="0" smtClean="0">
                <a:latin typeface="Ink Free" panose="03080402000500000000" pitchFamily="66" charset="0"/>
              </a:rPr>
              <a:t>are the leaders and influencers in your churches? How might you engage them in the Positive Working Together materials?</a:t>
            </a:r>
            <a:endParaRPr lang="en-GB" sz="2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F8A041CDC7945BDD57F6963268E59" ma:contentTypeVersion="" ma:contentTypeDescription="Create a new document." ma:contentTypeScope="" ma:versionID="1e4ffb6a34fb88379cafd3855d07f18a">
  <xsd:schema xmlns:xsd="http://www.w3.org/2001/XMLSchema" xmlns:xs="http://www.w3.org/2001/XMLSchema" xmlns:p="http://schemas.microsoft.com/office/2006/metadata/properties" xmlns:ns2="6AA112BB-86C2-4076-B265-C855DAA88DD9" xmlns:ns3="fd0855a9-e9c3-4f9e-8ac1-c3013bdb0e25" xmlns:ns4="6aa112bb-86c2-4076-b265-c855daa88dd9" xmlns:ns5="24e67263-89d8-4aae-8888-eccf43d7fca0" xmlns:ns6="ab049348-27da-4fd9-88da-fac2c87959ac" targetNamespace="http://schemas.microsoft.com/office/2006/metadata/properties" ma:root="true" ma:fieldsID="abd0871e2381372f8479a3c4c0f6f5c4" ns2:_="" ns3:_="" ns4:_="" ns5:_="" ns6:_="">
    <xsd:import namespace="6AA112BB-86C2-4076-B265-C855DAA88DD9"/>
    <xsd:import namespace="fd0855a9-e9c3-4f9e-8ac1-c3013bdb0e25"/>
    <xsd:import namespace="6aa112bb-86c2-4076-b265-c855daa88dd9"/>
    <xsd:import namespace="24e67263-89d8-4aae-8888-eccf43d7fca0"/>
    <xsd:import namespace="ab049348-27da-4fd9-88da-fac2c87959ac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  <xsd:element ref="ns3:SharedWithUsers" minOccurs="0"/>
                <xsd:element ref="ns3:SharingHintHash" minOccurs="0"/>
                <xsd:element ref="ns3:SharedWithDetails" minOccurs="0"/>
                <xsd:element ref="ns4:Priority" minOccurs="0"/>
                <xsd:element ref="ns5:LastSharedByUser" minOccurs="0"/>
                <xsd:element ref="ns6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855a9-e9c3-4f9e-8ac1-c3013bdb0e2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Priority" ma:index="12" nillable="true" ma:displayName="Priority" ma:default="0" ma:description="Enter a value here to order the priorty of documents" ma:indexed="true" ma:internalName="Priority">
      <xsd:simpleType>
        <xsd:restriction base="dms:Number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67263-89d8-4aae-8888-eccf43d7fca0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49348-27da-4fd9-88da-fac2c87959ac" elementFormDefault="qualified">
    <xsd:import namespace="http://schemas.microsoft.com/office/2006/documentManagement/types"/>
    <xsd:import namespace="http://schemas.microsoft.com/office/infopath/2007/PartnerControls"/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6aa112bb-86c2-4076-b265-c855daa88dd9">0</Priority>
    <Target_x0020_Audiences xmlns="6AA112BB-86C2-4076-B265-C855DAA88DD9" xsi:nil="true"/>
  </documentManagement>
</p:properties>
</file>

<file path=customXml/itemProps1.xml><?xml version="1.0" encoding="utf-8"?>
<ds:datastoreItem xmlns:ds="http://schemas.openxmlformats.org/officeDocument/2006/customXml" ds:itemID="{94CB02E7-4996-4934-BEA6-61C2C843DF79}"/>
</file>

<file path=customXml/itemProps2.xml><?xml version="1.0" encoding="utf-8"?>
<ds:datastoreItem xmlns:ds="http://schemas.openxmlformats.org/officeDocument/2006/customXml" ds:itemID="{1C737F1B-9BA0-4016-8091-A328A1122603}"/>
</file>

<file path=customXml/itemProps3.xml><?xml version="1.0" encoding="utf-8"?>
<ds:datastoreItem xmlns:ds="http://schemas.openxmlformats.org/officeDocument/2006/customXml" ds:itemID="{7D4E6656-C762-4E89-B040-B377DBB86284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Hopkins</dc:creator>
  <cp:lastModifiedBy>Gary Hopkins</cp:lastModifiedBy>
  <cp:revision>32</cp:revision>
  <dcterms:created xsi:type="dcterms:W3CDTF">2021-04-19T22:12:21Z</dcterms:created>
  <dcterms:modified xsi:type="dcterms:W3CDTF">2021-04-19T22:38:21Z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0x010100E0DF8A041CDC7945BDD57F6963268E59</vt:lpwstr>
  </property>
</Properties>
</file>