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sldIdLst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8FDFB84-0586-4D2C-A288-0B14FFCB4D65}" type="datetimeFigureOut">
              <a:rPr lang="en-GB" smtClean="0"/>
              <a:t>20/04/2021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F3050A9-A4BD-41F6-A45D-CB9677D5899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Corporate Styl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28248" y="16863"/>
            <a:ext cx="3707904" cy="106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7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6010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7"/>
            <a:ext cx="12192000" cy="93610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35360" y="1268762"/>
            <a:ext cx="11593288" cy="54005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6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43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796268-F749-0F43-9BEC-F1576A892EDE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FB4673-C1C6-B842-95F7-3C89C35CC06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orporate Styl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28248" y="16863"/>
            <a:ext cx="3707904" cy="106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4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4130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"/>
            <a:ext cx="3860800" cy="461665"/>
          </a:xfrm>
          <a:prstGeom prst="rect">
            <a:avLst/>
          </a:prstGeom>
          <a:solidFill>
            <a:srgbClr val="BF121F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31200" y="6396335"/>
            <a:ext cx="3860800" cy="461665"/>
          </a:xfrm>
          <a:prstGeom prst="rect">
            <a:avLst/>
          </a:prstGeom>
          <a:solidFill>
            <a:srgbClr val="BF121F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241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38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Franklin Gothic Demi" panose="020B0703020102020204" pitchFamily="34" charset="0"/>
              </a:rPr>
              <a:t>Tackling bullying, changing culture and enabling positive relationships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Franklin Gothic Book" panose="020B0503020102020204" pitchFamily="34" charset="0"/>
              </a:rPr>
              <a:t>Webinar</a:t>
            </a:r>
          </a:p>
          <a:p>
            <a:r>
              <a:rPr lang="en-GB" dirty="0" smtClean="0">
                <a:latin typeface="Franklin Gothic Book" panose="020B0503020102020204" pitchFamily="34" charset="0"/>
              </a:rPr>
              <a:t>Tuesday 20 April</a:t>
            </a:r>
          </a:p>
          <a:p>
            <a:r>
              <a:rPr lang="en-GB" dirty="0" smtClean="0">
                <a:latin typeface="Franklin Gothic Book" panose="020B0503020102020204" pitchFamily="34" charset="0"/>
              </a:rPr>
              <a:t>11:00-12:30</a:t>
            </a:r>
            <a:endParaRPr lang="en-GB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0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ranklin Gothic Demi" panose="020B0703020102020204" pitchFamily="34" charset="0"/>
              </a:rPr>
              <a:t>Tackling bullying, changing </a:t>
            </a:r>
            <a:r>
              <a:rPr lang="en-GB" dirty="0" smtClean="0">
                <a:latin typeface="Franklin Gothic Demi" panose="020B0703020102020204" pitchFamily="34" charset="0"/>
              </a:rPr>
              <a:t>culture</a:t>
            </a:r>
            <a:br>
              <a:rPr lang="en-GB" dirty="0" smtClean="0">
                <a:latin typeface="Franklin Gothic Demi" panose="020B0703020102020204" pitchFamily="34" charset="0"/>
              </a:rPr>
            </a:br>
            <a:r>
              <a:rPr lang="en-GB" dirty="0" smtClean="0">
                <a:latin typeface="Franklin Gothic Demi" panose="020B0703020102020204" pitchFamily="34" charset="0"/>
              </a:rPr>
              <a:t>and </a:t>
            </a:r>
            <a:r>
              <a:rPr lang="en-GB" dirty="0">
                <a:latin typeface="Franklin Gothic Demi" panose="020B0703020102020204" pitchFamily="34" charset="0"/>
              </a:rPr>
              <a:t>enabling positive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35360" y="2177716"/>
            <a:ext cx="11593288" cy="4491644"/>
          </a:xfrm>
        </p:spPr>
        <p:txBody>
          <a:bodyPr/>
          <a:lstStyle/>
          <a:p>
            <a:pPr marL="0" indent="0" algn="ctr">
              <a:buNone/>
            </a:pPr>
            <a:r>
              <a:rPr lang="en-GB" sz="4800" dirty="0" smtClean="0">
                <a:latin typeface="Franklin Gothic Book" panose="020B0503020102020204" pitchFamily="34" charset="0"/>
              </a:rPr>
              <a:t>Questions for reflection</a:t>
            </a:r>
          </a:p>
          <a:p>
            <a:endParaRPr lang="en-GB" dirty="0" smtClean="0">
              <a:latin typeface="Franklin Gothic Book" panose="020B0503020102020204" pitchFamily="34" charset="0"/>
            </a:endParaRPr>
          </a:p>
          <a:p>
            <a:r>
              <a:rPr lang="en-GB" dirty="0" smtClean="0">
                <a:latin typeface="Franklin Gothic Book" panose="020B0503020102020204" pitchFamily="34" charset="0"/>
              </a:rPr>
              <a:t>What </a:t>
            </a:r>
            <a:r>
              <a:rPr lang="en-GB" dirty="0">
                <a:latin typeface="Franklin Gothic Book" panose="020B0503020102020204" pitchFamily="34" charset="0"/>
              </a:rPr>
              <a:t>has struck you </a:t>
            </a:r>
            <a:r>
              <a:rPr lang="en-GB" dirty="0" smtClean="0">
                <a:latin typeface="Franklin Gothic Book" panose="020B0503020102020204" pitchFamily="34" charset="0"/>
              </a:rPr>
              <a:t>today?</a:t>
            </a:r>
            <a:endParaRPr lang="en-GB" dirty="0">
              <a:latin typeface="Franklin Gothic Book" panose="020B0503020102020204" pitchFamily="34" charset="0"/>
            </a:endParaRPr>
          </a:p>
          <a:p>
            <a:r>
              <a:rPr lang="en-GB" dirty="0" smtClean="0">
                <a:latin typeface="Franklin Gothic Book" panose="020B0503020102020204" pitchFamily="34" charset="0"/>
              </a:rPr>
              <a:t>What </a:t>
            </a:r>
            <a:r>
              <a:rPr lang="en-GB" dirty="0">
                <a:latin typeface="Franklin Gothic Book" panose="020B0503020102020204" pitchFamily="34" charset="0"/>
              </a:rPr>
              <a:t>are you going do next?</a:t>
            </a:r>
          </a:p>
        </p:txBody>
      </p:sp>
    </p:spTree>
    <p:extLst>
      <p:ext uri="{BB962C8B-B14F-4D97-AF65-F5344CB8AC3E}">
        <p14:creationId xmlns:p14="http://schemas.microsoft.com/office/powerpoint/2010/main" val="252311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ranklin Gothic Demi" panose="020B0703020102020204" pitchFamily="34" charset="0"/>
              </a:rPr>
              <a:t>Tackling bullying, changing </a:t>
            </a:r>
            <a:r>
              <a:rPr lang="en-GB" dirty="0" smtClean="0">
                <a:latin typeface="Franklin Gothic Demi" panose="020B0703020102020204" pitchFamily="34" charset="0"/>
              </a:rPr>
              <a:t>culture</a:t>
            </a:r>
            <a:br>
              <a:rPr lang="en-GB" dirty="0" smtClean="0">
                <a:latin typeface="Franklin Gothic Demi" panose="020B0703020102020204" pitchFamily="34" charset="0"/>
              </a:rPr>
            </a:br>
            <a:r>
              <a:rPr lang="en-GB" dirty="0" smtClean="0">
                <a:latin typeface="Franklin Gothic Demi" panose="020B0703020102020204" pitchFamily="34" charset="0"/>
              </a:rPr>
              <a:t>and </a:t>
            </a:r>
            <a:r>
              <a:rPr lang="en-GB" dirty="0">
                <a:latin typeface="Franklin Gothic Demi" panose="020B0703020102020204" pitchFamily="34" charset="0"/>
              </a:rPr>
              <a:t>enabling positive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35360" y="1719072"/>
            <a:ext cx="11593288" cy="4950288"/>
          </a:xfrm>
        </p:spPr>
        <p:txBody>
          <a:bodyPr/>
          <a:lstStyle/>
          <a:p>
            <a:pPr marL="0" indent="0" algn="ctr">
              <a:buNone/>
            </a:pPr>
            <a:r>
              <a:rPr lang="en-GB" sz="4400" dirty="0" smtClean="0">
                <a:latin typeface="Franklin Gothic Book" panose="020B0503020102020204" pitchFamily="34" charset="0"/>
              </a:rPr>
              <a:t>Future webinars</a:t>
            </a:r>
            <a:endParaRPr lang="en-GB" sz="4800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1800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Franklin Gothic Book" panose="020B0503020102020204" pitchFamily="34" charset="0"/>
              </a:rPr>
              <a:t>Webinar </a:t>
            </a:r>
            <a:r>
              <a:rPr lang="en-GB" b="1" dirty="0" smtClean="0">
                <a:latin typeface="Franklin Gothic Book" panose="020B0503020102020204" pitchFamily="34" charset="0"/>
              </a:rPr>
              <a:t>2:</a:t>
            </a:r>
          </a:p>
          <a:p>
            <a:pPr marL="0" indent="0">
              <a:buNone/>
            </a:pPr>
            <a:r>
              <a:rPr lang="en-GB" b="1" dirty="0" smtClean="0">
                <a:latin typeface="Franklin Gothic Book" panose="020B0503020102020204" pitchFamily="34" charset="0"/>
              </a:rPr>
              <a:t>Reconciling </a:t>
            </a:r>
            <a:r>
              <a:rPr lang="en-GB" b="1" dirty="0">
                <a:latin typeface="Franklin Gothic Book" panose="020B0503020102020204" pitchFamily="34" charset="0"/>
              </a:rPr>
              <a:t>communities: living well with difference</a:t>
            </a:r>
          </a:p>
          <a:p>
            <a:pPr marL="0" indent="0">
              <a:buNone/>
            </a:pPr>
            <a:r>
              <a:rPr lang="en-GB" dirty="0" smtClean="0">
                <a:latin typeface="Franklin Gothic Book" panose="020B0503020102020204" pitchFamily="34" charset="0"/>
              </a:rPr>
              <a:t>13 May – 11.00-12.30 </a:t>
            </a:r>
            <a:endParaRPr lang="en-GB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Franklin Gothic Book" panose="020B0503020102020204" pitchFamily="34" charset="0"/>
              </a:rPr>
              <a:t>Webinar </a:t>
            </a:r>
            <a:r>
              <a:rPr lang="en-GB" b="1" dirty="0" smtClean="0">
                <a:latin typeface="Franklin Gothic Book" panose="020B0503020102020204" pitchFamily="34" charset="0"/>
              </a:rPr>
              <a:t>3:</a:t>
            </a:r>
          </a:p>
          <a:p>
            <a:pPr marL="0" indent="0">
              <a:buNone/>
            </a:pPr>
            <a:r>
              <a:rPr lang="en-GB" b="1" dirty="0" smtClean="0">
                <a:latin typeface="Franklin Gothic Book" panose="020B0503020102020204" pitchFamily="34" charset="0"/>
              </a:rPr>
              <a:t>Addressing </a:t>
            </a:r>
            <a:r>
              <a:rPr lang="en-GB" b="1" dirty="0">
                <a:latin typeface="Franklin Gothic Book" panose="020B0503020102020204" pitchFamily="34" charset="0"/>
              </a:rPr>
              <a:t>Bullying through Justice, Dignity and Solidarity </a:t>
            </a:r>
          </a:p>
          <a:p>
            <a:pPr marL="0" indent="0">
              <a:buNone/>
            </a:pPr>
            <a:r>
              <a:rPr lang="en-GB" dirty="0" smtClean="0">
                <a:latin typeface="Franklin Gothic Book" panose="020B0503020102020204" pitchFamily="34" charset="0"/>
              </a:rPr>
              <a:t>17 June – </a:t>
            </a:r>
            <a:r>
              <a:rPr lang="en-GB" dirty="0">
                <a:latin typeface="Franklin Gothic Book" panose="020B0503020102020204" pitchFamily="34" charset="0"/>
              </a:rPr>
              <a:t>11:00 – </a:t>
            </a:r>
            <a:r>
              <a:rPr lang="en-GB" dirty="0" smtClean="0">
                <a:latin typeface="Franklin Gothic Book" panose="020B0503020102020204" pitchFamily="34" charset="0"/>
              </a:rPr>
              <a:t>12.30pm</a:t>
            </a:r>
            <a:endParaRPr lang="en-GB" sz="36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1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ranklin Gothic Demi" panose="020B0703020102020204" pitchFamily="34" charset="0"/>
              </a:rPr>
              <a:t>Tackling bullying, changing </a:t>
            </a:r>
            <a:r>
              <a:rPr lang="en-GB" dirty="0" smtClean="0">
                <a:latin typeface="Franklin Gothic Demi" panose="020B0703020102020204" pitchFamily="34" charset="0"/>
              </a:rPr>
              <a:t>culture</a:t>
            </a:r>
            <a:br>
              <a:rPr lang="en-GB" dirty="0" smtClean="0">
                <a:latin typeface="Franklin Gothic Demi" panose="020B0703020102020204" pitchFamily="34" charset="0"/>
              </a:rPr>
            </a:br>
            <a:r>
              <a:rPr lang="en-GB" dirty="0" smtClean="0">
                <a:latin typeface="Franklin Gothic Demi" panose="020B0703020102020204" pitchFamily="34" charset="0"/>
              </a:rPr>
              <a:t>and </a:t>
            </a:r>
            <a:r>
              <a:rPr lang="en-GB" dirty="0">
                <a:latin typeface="Franklin Gothic Demi" panose="020B0703020102020204" pitchFamily="34" charset="0"/>
              </a:rPr>
              <a:t>enabling positive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35360" y="2177716"/>
            <a:ext cx="11593288" cy="4491644"/>
          </a:xfrm>
        </p:spPr>
        <p:txBody>
          <a:bodyPr/>
          <a:lstStyle/>
          <a:p>
            <a:pPr marL="0" indent="0" algn="ctr">
              <a:buNone/>
            </a:pPr>
            <a:r>
              <a:rPr lang="en-GB" sz="4800" dirty="0" smtClean="0">
                <a:latin typeface="Franklin Gothic Book" panose="020B0503020102020204" pitchFamily="34" charset="0"/>
              </a:rPr>
              <a:t>For further information</a:t>
            </a:r>
          </a:p>
          <a:p>
            <a:endParaRPr lang="en-GB" dirty="0" smtClean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GB" sz="4400" dirty="0" smtClean="0">
                <a:latin typeface="Franklin Gothic Book" panose="020B0503020102020204" pitchFamily="34" charset="0"/>
              </a:rPr>
              <a:t>www.methodist.org.uk/positiveworkingtogether</a:t>
            </a:r>
            <a:endParaRPr lang="en-GB" sz="4400" dirty="0" smtClean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52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Methodist Chur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hodist Church" id="{56486458-0F32-4568-B74B-C91C6DA5783E}" vid="{AD46C9AA-A48A-4511-B1CC-4657936634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 Template.pptx" id="{6FBB768D-EF21-4CE2-A2CB-176F5FC4C469}" vid="{74473B39-FEC4-4862-A7DF-CD205D28637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F8A041CDC7945BDD57F6963268E59" ma:contentTypeVersion="" ma:contentTypeDescription="Create a new document." ma:contentTypeScope="" ma:versionID="1e4ffb6a34fb88379cafd3855d07f18a">
  <xsd:schema xmlns:xsd="http://www.w3.org/2001/XMLSchema" xmlns:xs="http://www.w3.org/2001/XMLSchema" xmlns:p="http://schemas.microsoft.com/office/2006/metadata/properties" xmlns:ns2="6AA112BB-86C2-4076-B265-C855DAA88DD9" xmlns:ns3="fd0855a9-e9c3-4f9e-8ac1-c3013bdb0e25" xmlns:ns4="6aa112bb-86c2-4076-b265-c855daa88dd9" xmlns:ns5="24e67263-89d8-4aae-8888-eccf43d7fca0" xmlns:ns6="ab049348-27da-4fd9-88da-fac2c87959ac" targetNamespace="http://schemas.microsoft.com/office/2006/metadata/properties" ma:root="true" ma:fieldsID="abd0871e2381372f8479a3c4c0f6f5c4" ns2:_="" ns3:_="" ns4:_="" ns5:_="" ns6:_="">
    <xsd:import namespace="6AA112BB-86C2-4076-B265-C855DAA88DD9"/>
    <xsd:import namespace="fd0855a9-e9c3-4f9e-8ac1-c3013bdb0e25"/>
    <xsd:import namespace="6aa112bb-86c2-4076-b265-c855daa88dd9"/>
    <xsd:import namespace="24e67263-89d8-4aae-8888-eccf43d7fca0"/>
    <xsd:import namespace="ab049348-27da-4fd9-88da-fac2c87959ac"/>
    <xsd:element name="properties">
      <xsd:complexType>
        <xsd:sequence>
          <xsd:element name="documentManagement">
            <xsd:complexType>
              <xsd:all>
                <xsd:element ref="ns2:Target_x0020_Audiences" minOccurs="0"/>
                <xsd:element ref="ns3:SharedWithUsers" minOccurs="0"/>
                <xsd:element ref="ns3:SharingHintHash" minOccurs="0"/>
                <xsd:element ref="ns3:SharedWithDetails" minOccurs="0"/>
                <xsd:element ref="ns4:Priority" minOccurs="0"/>
                <xsd:element ref="ns5:LastSharedByUser" minOccurs="0"/>
                <xsd:element ref="ns6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112BB-86C2-4076-B265-C855DAA88DD9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8" nillable="true" ma:displayName="Target Audiences" ma:internalName="Target_x0020_Audience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855a9-e9c3-4f9e-8ac1-c3013bdb0e2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112bb-86c2-4076-b265-c855daa88dd9" elementFormDefault="qualified">
    <xsd:import namespace="http://schemas.microsoft.com/office/2006/documentManagement/types"/>
    <xsd:import namespace="http://schemas.microsoft.com/office/infopath/2007/PartnerControls"/>
    <xsd:element name="Priority" ma:index="12" nillable="true" ma:displayName="Priority" ma:default="0" ma:description="Enter a value here to order the priorty of documents" ma:indexed="true" ma:internalName="Priority">
      <xsd:simpleType>
        <xsd:restriction base="dms:Number"/>
      </xsd:simpleType>
    </xsd:element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67263-89d8-4aae-8888-eccf43d7fca0" elementFormDefault="qualified">
    <xsd:import namespace="http://schemas.microsoft.com/office/2006/documentManagement/types"/>
    <xsd:import namespace="http://schemas.microsoft.com/office/infopath/2007/PartnerControls"/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49348-27da-4fd9-88da-fac2c87959ac" elementFormDefault="qualified">
    <xsd:import namespace="http://schemas.microsoft.com/office/2006/documentManagement/types"/>
    <xsd:import namespace="http://schemas.microsoft.com/office/infopath/2007/PartnerControls"/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iority xmlns="6aa112bb-86c2-4076-b265-c855daa88dd9">0</Priority>
    <Target_x0020_Audiences xmlns="6AA112BB-86C2-4076-B265-C855DAA88DD9" xsi:nil="true"/>
  </documentManagement>
</p:properties>
</file>

<file path=customXml/itemProps1.xml><?xml version="1.0" encoding="utf-8"?>
<ds:datastoreItem xmlns:ds="http://schemas.openxmlformats.org/officeDocument/2006/customXml" ds:itemID="{F54B65D7-02B1-40E3-8443-382F4B07AD7B}"/>
</file>

<file path=customXml/itemProps2.xml><?xml version="1.0" encoding="utf-8"?>
<ds:datastoreItem xmlns:ds="http://schemas.openxmlformats.org/officeDocument/2006/customXml" ds:itemID="{6C8B0E0B-5EFA-4291-806B-6BD333584CA2}"/>
</file>

<file path=customXml/itemProps3.xml><?xml version="1.0" encoding="utf-8"?>
<ds:datastoreItem xmlns:ds="http://schemas.openxmlformats.org/officeDocument/2006/customXml" ds:itemID="{826E8A56-B2BB-47D1-8DF6-8366DDF63915}"/>
</file>

<file path=docProps/app.xml><?xml version="1.0" encoding="utf-8"?>
<Properties xmlns="http://schemas.openxmlformats.org/officeDocument/2006/extended-properties" xmlns:vt="http://schemas.openxmlformats.org/officeDocument/2006/docPropsVTypes">
  <Template>Methodist Church</Template>
  <TotalTime>154</TotalTime>
  <Words>97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Franklin Gothic Demi</vt:lpstr>
      <vt:lpstr>ヒラギノ角ゴ ProN W3</vt:lpstr>
      <vt:lpstr>Methodist Church</vt:lpstr>
      <vt:lpstr>Office Theme</vt:lpstr>
      <vt:lpstr>Tackling bullying, changing culture and enabling positive relationships</vt:lpstr>
      <vt:lpstr>Tackling bullying, changing culture and enabling positive relationships</vt:lpstr>
      <vt:lpstr>Tackling bullying, changing culture and enabling positive relationships</vt:lpstr>
      <vt:lpstr>Tackling bullying, changing culture and enabling positive relationships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bullying, changing culture and enabling positive relationships</dc:title>
  <dc:creator>Richard Armiger</dc:creator>
  <cp:lastModifiedBy>Richard Armiger</cp:lastModifiedBy>
  <cp:revision>10</cp:revision>
  <dcterms:created xsi:type="dcterms:W3CDTF">2021-04-19T14:40:29Z</dcterms:created>
  <dcterms:modified xsi:type="dcterms:W3CDTF">2021-04-20T08:55:56Z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0x010100E0DF8A041CDC7945BDD57F6963268E59</vt:lpwstr>
  </property>
</Properties>
</file>